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7592,8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2150,0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12369,5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345,7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12770,5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683,6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4489,8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260,0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304,5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0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1,0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dirty="0">
              <a:latin typeface="Times New Roman" pitchFamily="18" charset="0"/>
              <a:cs typeface="Times New Roman" pitchFamily="18" charset="0"/>
            </a:rPr>
            <a:t>35,5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-0,0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205993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61" custLinFactNeighborY="3862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9083,7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528,3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7592,8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2150,0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260,0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683,6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4489,8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345,7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304,5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35,5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2364065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209" y="3577867"/>
        <a:ext cx="2338369" cy="412969"/>
      </dsp:txXfrm>
    </dsp:sp>
    <dsp:sp modelId="{7A3270BF-9A68-48AB-ABC6-EFF0CDED3C66}">
      <dsp:nvSpPr>
        <dsp:cNvPr id="0" name=""/>
        <dsp:cNvSpPr/>
      </dsp:nvSpPr>
      <dsp:spPr>
        <a:xfrm>
          <a:off x="5772116" y="314670"/>
          <a:ext cx="210005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12770,5</a:t>
          </a:r>
        </a:p>
      </dsp:txBody>
      <dsp:txXfrm>
        <a:off x="5794535" y="337089"/>
        <a:ext cx="2055220" cy="720604"/>
      </dsp:txXfrm>
    </dsp:sp>
    <dsp:sp modelId="{29EDFEA0-F7AB-4AA9-84BC-8C976EEEC721}">
      <dsp:nvSpPr>
        <dsp:cNvPr id="0" name=""/>
        <dsp:cNvSpPr/>
      </dsp:nvSpPr>
      <dsp:spPr>
        <a:xfrm>
          <a:off x="5982122" y="1080112"/>
          <a:ext cx="210705" cy="413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21"/>
              </a:lnTo>
              <a:lnTo>
                <a:pt x="210705" y="4137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92827" y="1287133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12369,5</a:t>
          </a:r>
        </a:p>
      </dsp:txBody>
      <dsp:txXfrm>
        <a:off x="6204935" y="1299241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5982122" y="1080112"/>
          <a:ext cx="210005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210005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1,0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5982122" y="1080112"/>
          <a:ext cx="210005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210005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-0,0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9083,7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528,3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ПРОЕКТ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25</a:t>
            </a:r>
            <a:r>
              <a:rPr lang="ru-RU" dirty="0"/>
              <a:t> год и на плановый период 202</a:t>
            </a:r>
            <a:r>
              <a:rPr lang="en-US" dirty="0"/>
              <a:t>6</a:t>
            </a:r>
            <a:r>
              <a:rPr lang="ru-RU" dirty="0"/>
              <a:t> и 202</a:t>
            </a:r>
            <a:r>
              <a:rPr lang="en-US" dirty="0"/>
              <a:t>7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2025 составило 4925,1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безопасности и правоохранительной деятельности -  66,0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847088"/>
            <a:ext cx="8280920" cy="4174200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4912,5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283,3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283,3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25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6</a:t>
            </a:r>
            <a:r>
              <a:rPr lang="ru-RU" sz="2800" b="1" dirty="0"/>
              <a:t> и 202</a:t>
            </a:r>
            <a:r>
              <a:rPr lang="en-US" sz="2800" b="1" dirty="0"/>
              <a:t>7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проекта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746422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Проект бюджета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20709,0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18538,4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15619,9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7938,5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8448,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8914,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12770,5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10090,2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6705,5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20709,0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18538,4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15619,9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34868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.202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на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18571,5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19263,5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23215,1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20709,0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7040,4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7318,1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9155,1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7592,8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11358,5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11660,0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13583,9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13606,6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12770,5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21212,5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20217,4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20709,0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20564,5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19933,1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19281,0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20014,5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-1949,0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25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9868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15513"/>
              </p:ext>
            </p:extLst>
          </p:nvPr>
        </p:nvGraphicFramePr>
        <p:xfrm>
          <a:off x="1475656" y="1902950"/>
          <a:ext cx="6768752" cy="3723868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бюджета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9642,01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3383,2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9642,0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48093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400,8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1482</TotalTime>
  <Words>559</Words>
  <Application>Microsoft Office PowerPoint</Application>
  <PresentationFormat>Экран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ПРОЕКТ БЮДЖЕТА</vt:lpstr>
      <vt:lpstr>Проект бюджета Троицкого сельского поселения на 2025 года и на плановый период 2026 и 2027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проекта бюджета Троицкого сельского поселения</vt:lpstr>
      <vt:lpstr>Сравнительная таблица</vt:lpstr>
      <vt:lpstr>Доходы Троицкого сельского поселения на 2025год</vt:lpstr>
      <vt:lpstr>Бюджетные ассигнования по разделам бюджетной классификации расходов </vt:lpstr>
      <vt:lpstr>Расходы на общегосударственные вопросы 9642,0 тыс. рублей, в том числе:</vt:lpstr>
      <vt:lpstr>Расходы в сфере национальной обороны 400,8 тыс. рублей</vt:lpstr>
      <vt:lpstr>Расходы в сфере жилищно-коммунального хозяйства  в 2025 составило 4925,1 тыс. рублей </vt:lpstr>
      <vt:lpstr>Расходы в сфере национальной безопасности и правоохранительной деятельности -  66,0 тыс. рублей</vt:lpstr>
      <vt:lpstr>Расходы в сфере культуры, кинематография -  4912,5 тыс. рублей</vt:lpstr>
      <vt:lpstr>Расходы в сфере социальной политики  283,3 тыс. рублей:</vt:lpstr>
      <vt:lpstr>Расходы в сфере физической культуры и спорта -  283,3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174</cp:revision>
  <cp:lastPrinted>2022-11-24T10:06:52Z</cp:lastPrinted>
  <dcterms:created xsi:type="dcterms:W3CDTF">2016-11-27T14:37:21Z</dcterms:created>
  <dcterms:modified xsi:type="dcterms:W3CDTF">2025-01-21T08:08:23Z</dcterms:modified>
</cp:coreProperties>
</file>