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76" r:id="rId6"/>
    <p:sldId id="260" r:id="rId7"/>
    <p:sldId id="262" r:id="rId8"/>
    <p:sldId id="264" r:id="rId9"/>
    <p:sldId id="265" r:id="rId10"/>
    <p:sldId id="267" r:id="rId11"/>
    <p:sldId id="268" r:id="rId12"/>
    <p:sldId id="269" r:id="rId13"/>
    <p:sldId id="270" r:id="rId14"/>
    <p:sldId id="277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8315" autoAdjust="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7F8902-5898-4993-9CB6-BFA55CEF366B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058660-25C8-4C44-B478-0E4E1451F962}">
      <dgm:prSet phldrT="[Текст]" custT="1"/>
      <dgm:spPr/>
      <dgm:t>
        <a:bodyPr/>
        <a:lstStyle/>
        <a:p>
          <a:r>
            <a:rPr lang="ru-RU" sz="2800" dirty="0"/>
            <a:t>Налоговые поступления </a:t>
          </a:r>
        </a:p>
      </dgm:t>
    </dgm:pt>
    <dgm:pt modelId="{4E0137C5-756F-495B-B6BA-A6E044F14E8C}" type="parTrans" cxnId="{840D41C4-24F6-4BFC-9B74-B0D0FE174A4A}">
      <dgm:prSet/>
      <dgm:spPr/>
      <dgm:t>
        <a:bodyPr/>
        <a:lstStyle/>
        <a:p>
          <a:endParaRPr lang="ru-RU"/>
        </a:p>
      </dgm:t>
    </dgm:pt>
    <dgm:pt modelId="{E880FF0B-6911-471E-8C26-D825A6004A74}" type="sibTrans" cxnId="{840D41C4-24F6-4BFC-9B74-B0D0FE174A4A}">
      <dgm:prSet/>
      <dgm:spPr/>
      <dgm:t>
        <a:bodyPr/>
        <a:lstStyle/>
        <a:p>
          <a:endParaRPr lang="ru-RU"/>
        </a:p>
      </dgm:t>
    </dgm:pt>
    <dgm:pt modelId="{145CE3C5-7E69-4BF0-87B8-BAB11111EFE2}">
      <dgm:prSet phldrT="[Текст]" custT="1"/>
      <dgm:spPr/>
      <dgm:t>
        <a:bodyPr/>
        <a:lstStyle/>
        <a:p>
          <a:r>
            <a:rPr lang="ru-RU" sz="2000" dirty="0"/>
            <a:t>Поступление налогов и сборов,уплачиваемых  в соответствии с налоговым законом.</a:t>
          </a:r>
        </a:p>
      </dgm:t>
    </dgm:pt>
    <dgm:pt modelId="{DD35441C-8016-4FF9-9333-11869B3236B3}" type="parTrans" cxnId="{65F8B100-EA94-4EED-BCF2-A35D8183F370}">
      <dgm:prSet/>
      <dgm:spPr/>
      <dgm:t>
        <a:bodyPr/>
        <a:lstStyle/>
        <a:p>
          <a:endParaRPr lang="ru-RU"/>
        </a:p>
      </dgm:t>
    </dgm:pt>
    <dgm:pt modelId="{4BE14DF3-A86B-4F2D-AE57-908B29EC78DB}" type="sibTrans" cxnId="{65F8B100-EA94-4EED-BCF2-A35D8183F370}">
      <dgm:prSet/>
      <dgm:spPr/>
      <dgm:t>
        <a:bodyPr/>
        <a:lstStyle/>
        <a:p>
          <a:endParaRPr lang="ru-RU"/>
        </a:p>
      </dgm:t>
    </dgm:pt>
    <dgm:pt modelId="{149CFD0C-9798-4B4B-BA35-7EE97042CB4B}">
      <dgm:prSet phldrT="[Текст]"/>
      <dgm:spPr/>
      <dgm:t>
        <a:bodyPr/>
        <a:lstStyle/>
        <a:p>
          <a:r>
            <a:rPr lang="ru-RU" dirty="0"/>
            <a:t>Неналоговые поступления</a:t>
          </a:r>
        </a:p>
      </dgm:t>
    </dgm:pt>
    <dgm:pt modelId="{08458F31-BE4A-4CD3-B8B5-D11F36E7441B}" type="parTrans" cxnId="{D4B90DA5-AF9C-45EC-BF64-5EBCD40A5029}">
      <dgm:prSet/>
      <dgm:spPr/>
      <dgm:t>
        <a:bodyPr/>
        <a:lstStyle/>
        <a:p>
          <a:endParaRPr lang="ru-RU"/>
        </a:p>
      </dgm:t>
    </dgm:pt>
    <dgm:pt modelId="{1CDCB3BE-4FEB-4C6E-824F-D7F36F711499}" type="sibTrans" cxnId="{D4B90DA5-AF9C-45EC-BF64-5EBCD40A5029}">
      <dgm:prSet/>
      <dgm:spPr/>
      <dgm:t>
        <a:bodyPr/>
        <a:lstStyle/>
        <a:p>
          <a:endParaRPr lang="ru-RU"/>
        </a:p>
      </dgm:t>
    </dgm:pt>
    <dgm:pt modelId="{6F8B1B8A-C84B-4C62-954C-1B9773B04825}">
      <dgm:prSet phldrT="[Текст]"/>
      <dgm:spPr/>
      <dgm:t>
        <a:bodyPr/>
        <a:lstStyle/>
        <a:p>
          <a:r>
            <a:rPr lang="ru-RU" dirty="0"/>
            <a:t>Поступление средств от продажи, аренды имущества</a:t>
          </a:r>
        </a:p>
      </dgm:t>
    </dgm:pt>
    <dgm:pt modelId="{6E61E759-0C88-4E8A-9A89-F052B1788812}" type="parTrans" cxnId="{AFD172B7-99CF-4D93-8734-3758534883F9}">
      <dgm:prSet/>
      <dgm:spPr/>
      <dgm:t>
        <a:bodyPr/>
        <a:lstStyle/>
        <a:p>
          <a:endParaRPr lang="ru-RU"/>
        </a:p>
      </dgm:t>
    </dgm:pt>
    <dgm:pt modelId="{536A9808-0E02-4613-9D67-A05C061C1646}" type="sibTrans" cxnId="{AFD172B7-99CF-4D93-8734-3758534883F9}">
      <dgm:prSet/>
      <dgm:spPr/>
      <dgm:t>
        <a:bodyPr/>
        <a:lstStyle/>
        <a:p>
          <a:endParaRPr lang="ru-RU"/>
        </a:p>
      </dgm:t>
    </dgm:pt>
    <dgm:pt modelId="{2B26BC53-8269-4FC2-B778-CD59C4D0810E}">
      <dgm:prSet phldrT="[Текст]"/>
      <dgm:spPr/>
      <dgm:t>
        <a:bodyPr/>
        <a:lstStyle/>
        <a:p>
          <a:r>
            <a:rPr lang="ru-RU" dirty="0"/>
            <a:t>Безвозмездные поступления</a:t>
          </a:r>
        </a:p>
      </dgm:t>
    </dgm:pt>
    <dgm:pt modelId="{9F56331B-3153-40C8-AFDC-053EF8131BF0}" type="parTrans" cxnId="{B4B81F34-1CAE-4514-BDAF-0D7C6D4F419C}">
      <dgm:prSet/>
      <dgm:spPr/>
      <dgm:t>
        <a:bodyPr/>
        <a:lstStyle/>
        <a:p>
          <a:endParaRPr lang="ru-RU"/>
        </a:p>
      </dgm:t>
    </dgm:pt>
    <dgm:pt modelId="{573A23DF-DE4E-4847-9C67-1DF778778D09}" type="sibTrans" cxnId="{B4B81F34-1CAE-4514-BDAF-0D7C6D4F419C}">
      <dgm:prSet/>
      <dgm:spPr/>
      <dgm:t>
        <a:bodyPr/>
        <a:lstStyle/>
        <a:p>
          <a:endParaRPr lang="ru-RU"/>
        </a:p>
      </dgm:t>
    </dgm:pt>
    <dgm:pt modelId="{7CC48C68-BB69-468D-BD88-D22213FBF2EE}">
      <dgm:prSet phldrT="[Текст]"/>
      <dgm:spPr/>
      <dgm:t>
        <a:bodyPr/>
        <a:lstStyle/>
        <a:p>
          <a:r>
            <a:rPr lang="ru-RU" dirty="0"/>
            <a:t>Поступление средств от бюджетов других уровней </a:t>
          </a:r>
        </a:p>
      </dgm:t>
    </dgm:pt>
    <dgm:pt modelId="{56386BE1-FC21-490F-8AAA-50CF79577A1A}" type="parTrans" cxnId="{0FD74807-4756-4272-90AE-296F84C1608C}">
      <dgm:prSet/>
      <dgm:spPr/>
      <dgm:t>
        <a:bodyPr/>
        <a:lstStyle/>
        <a:p>
          <a:endParaRPr lang="ru-RU"/>
        </a:p>
      </dgm:t>
    </dgm:pt>
    <dgm:pt modelId="{40FE45CB-C6CF-4705-96FE-A9A7125A0726}" type="sibTrans" cxnId="{0FD74807-4756-4272-90AE-296F84C1608C}">
      <dgm:prSet/>
      <dgm:spPr/>
      <dgm:t>
        <a:bodyPr/>
        <a:lstStyle/>
        <a:p>
          <a:endParaRPr lang="ru-RU"/>
        </a:p>
      </dgm:t>
    </dgm:pt>
    <dgm:pt modelId="{84C42C8D-FBE4-4972-B47F-24E5AAD9F638}">
      <dgm:prSet phldrT="[Текст]"/>
      <dgm:spPr/>
      <dgm:t>
        <a:bodyPr/>
        <a:lstStyle/>
        <a:p>
          <a:endParaRPr lang="ru-RU" dirty="0"/>
        </a:p>
      </dgm:t>
    </dgm:pt>
    <dgm:pt modelId="{314265E7-AC2C-4679-BD47-DEDDF9AB90D5}" type="parTrans" cxnId="{AEDE98E2-FE51-4282-B54D-A7406063ECE8}">
      <dgm:prSet/>
      <dgm:spPr/>
      <dgm:t>
        <a:bodyPr/>
        <a:lstStyle/>
        <a:p>
          <a:endParaRPr lang="ru-RU"/>
        </a:p>
      </dgm:t>
    </dgm:pt>
    <dgm:pt modelId="{9435C9B9-DB23-4929-A721-4248F9899CCC}" type="sibTrans" cxnId="{AEDE98E2-FE51-4282-B54D-A7406063ECE8}">
      <dgm:prSet/>
      <dgm:spPr/>
      <dgm:t>
        <a:bodyPr/>
        <a:lstStyle/>
        <a:p>
          <a:endParaRPr lang="ru-RU"/>
        </a:p>
      </dgm:t>
    </dgm:pt>
    <dgm:pt modelId="{002C7587-78F0-4313-9452-39ABE3887DF3}" type="pres">
      <dgm:prSet presAssocID="{557F8902-5898-4993-9CB6-BFA55CEF366B}" presName="Name0" presStyleCnt="0">
        <dgm:presLayoutVars>
          <dgm:dir/>
          <dgm:resizeHandles val="exact"/>
        </dgm:presLayoutVars>
      </dgm:prSet>
      <dgm:spPr/>
    </dgm:pt>
    <dgm:pt modelId="{348BD38B-E10B-4E1A-8B57-7DBC0996B826}" type="pres">
      <dgm:prSet presAssocID="{9D058660-25C8-4C44-B478-0E4E1451F962}" presName="node" presStyleLbl="node1" presStyleIdx="0" presStyleCnt="3">
        <dgm:presLayoutVars>
          <dgm:bulletEnabled val="1"/>
        </dgm:presLayoutVars>
      </dgm:prSet>
      <dgm:spPr/>
    </dgm:pt>
    <dgm:pt modelId="{21FAEA3C-2248-4375-92FC-09ECA2354AF0}" type="pres">
      <dgm:prSet presAssocID="{E880FF0B-6911-471E-8C26-D825A6004A74}" presName="sibTrans" presStyleCnt="0"/>
      <dgm:spPr/>
    </dgm:pt>
    <dgm:pt modelId="{25ED076E-F441-4E69-A9D4-7D0118DBC421}" type="pres">
      <dgm:prSet presAssocID="{149CFD0C-9798-4B4B-BA35-7EE97042CB4B}" presName="node" presStyleLbl="node1" presStyleIdx="1" presStyleCnt="3">
        <dgm:presLayoutVars>
          <dgm:bulletEnabled val="1"/>
        </dgm:presLayoutVars>
      </dgm:prSet>
      <dgm:spPr/>
    </dgm:pt>
    <dgm:pt modelId="{A1B20C4A-E7D0-42E2-B9A9-739E283D2E9B}" type="pres">
      <dgm:prSet presAssocID="{1CDCB3BE-4FEB-4C6E-824F-D7F36F711499}" presName="sibTrans" presStyleCnt="0"/>
      <dgm:spPr/>
    </dgm:pt>
    <dgm:pt modelId="{A2B8D02F-7CBA-436C-B9E9-6ADF64AF467C}" type="pres">
      <dgm:prSet presAssocID="{2B26BC53-8269-4FC2-B778-CD59C4D0810E}" presName="node" presStyleLbl="node1" presStyleIdx="2" presStyleCnt="3">
        <dgm:presLayoutVars>
          <dgm:bulletEnabled val="1"/>
        </dgm:presLayoutVars>
      </dgm:prSet>
      <dgm:spPr/>
    </dgm:pt>
  </dgm:ptLst>
  <dgm:cxnLst>
    <dgm:cxn modelId="{65F8B100-EA94-4EED-BCF2-A35D8183F370}" srcId="{9D058660-25C8-4C44-B478-0E4E1451F962}" destId="{145CE3C5-7E69-4BF0-87B8-BAB11111EFE2}" srcOrd="0" destOrd="0" parTransId="{DD35441C-8016-4FF9-9333-11869B3236B3}" sibTransId="{4BE14DF3-A86B-4F2D-AE57-908B29EC78DB}"/>
    <dgm:cxn modelId="{0FD74807-4756-4272-90AE-296F84C1608C}" srcId="{2B26BC53-8269-4FC2-B778-CD59C4D0810E}" destId="{7CC48C68-BB69-468D-BD88-D22213FBF2EE}" srcOrd="0" destOrd="0" parTransId="{56386BE1-FC21-490F-8AAA-50CF79577A1A}" sibTransId="{40FE45CB-C6CF-4705-96FE-A9A7125A0726}"/>
    <dgm:cxn modelId="{B3E15713-CBB8-401C-ADA0-4AE61EDB4120}" type="presOf" srcId="{149CFD0C-9798-4B4B-BA35-7EE97042CB4B}" destId="{25ED076E-F441-4E69-A9D4-7D0118DBC421}" srcOrd="0" destOrd="0" presId="urn:microsoft.com/office/officeart/2005/8/layout/hList6"/>
    <dgm:cxn modelId="{9FD42D27-E4CF-4BDD-AC7B-482DCC9443D9}" type="presOf" srcId="{2B26BC53-8269-4FC2-B778-CD59C4D0810E}" destId="{A2B8D02F-7CBA-436C-B9E9-6ADF64AF467C}" srcOrd="0" destOrd="0" presId="urn:microsoft.com/office/officeart/2005/8/layout/hList6"/>
    <dgm:cxn modelId="{B4B81F34-1CAE-4514-BDAF-0D7C6D4F419C}" srcId="{557F8902-5898-4993-9CB6-BFA55CEF366B}" destId="{2B26BC53-8269-4FC2-B778-CD59C4D0810E}" srcOrd="2" destOrd="0" parTransId="{9F56331B-3153-40C8-AFDC-053EF8131BF0}" sibTransId="{573A23DF-DE4E-4847-9C67-1DF778778D09}"/>
    <dgm:cxn modelId="{C0FD4C60-3076-4E22-A796-FCC6AD5428E7}" type="presOf" srcId="{6F8B1B8A-C84B-4C62-954C-1B9773B04825}" destId="{25ED076E-F441-4E69-A9D4-7D0118DBC421}" srcOrd="0" destOrd="1" presId="urn:microsoft.com/office/officeart/2005/8/layout/hList6"/>
    <dgm:cxn modelId="{7811D763-95A2-4B23-AD11-D358A99E9BE6}" type="presOf" srcId="{7CC48C68-BB69-468D-BD88-D22213FBF2EE}" destId="{A2B8D02F-7CBA-436C-B9E9-6ADF64AF467C}" srcOrd="0" destOrd="1" presId="urn:microsoft.com/office/officeart/2005/8/layout/hList6"/>
    <dgm:cxn modelId="{4420CA6C-EF2F-4B02-9A30-828681F7A180}" type="presOf" srcId="{557F8902-5898-4993-9CB6-BFA55CEF366B}" destId="{002C7587-78F0-4313-9452-39ABE3887DF3}" srcOrd="0" destOrd="0" presId="urn:microsoft.com/office/officeart/2005/8/layout/hList6"/>
    <dgm:cxn modelId="{3E06B19A-2F05-420A-9247-AF6391519B5A}" type="presOf" srcId="{84C42C8D-FBE4-4972-B47F-24E5AAD9F638}" destId="{25ED076E-F441-4E69-A9D4-7D0118DBC421}" srcOrd="0" destOrd="2" presId="urn:microsoft.com/office/officeart/2005/8/layout/hList6"/>
    <dgm:cxn modelId="{EED4EE9A-CE32-4430-9335-B52599A1BA49}" type="presOf" srcId="{9D058660-25C8-4C44-B478-0E4E1451F962}" destId="{348BD38B-E10B-4E1A-8B57-7DBC0996B826}" srcOrd="0" destOrd="0" presId="urn:microsoft.com/office/officeart/2005/8/layout/hList6"/>
    <dgm:cxn modelId="{0D9F42A4-B1B6-4AC2-9B42-7B406A5C8173}" type="presOf" srcId="{145CE3C5-7E69-4BF0-87B8-BAB11111EFE2}" destId="{348BD38B-E10B-4E1A-8B57-7DBC0996B826}" srcOrd="0" destOrd="1" presId="urn:microsoft.com/office/officeart/2005/8/layout/hList6"/>
    <dgm:cxn modelId="{D4B90DA5-AF9C-45EC-BF64-5EBCD40A5029}" srcId="{557F8902-5898-4993-9CB6-BFA55CEF366B}" destId="{149CFD0C-9798-4B4B-BA35-7EE97042CB4B}" srcOrd="1" destOrd="0" parTransId="{08458F31-BE4A-4CD3-B8B5-D11F36E7441B}" sibTransId="{1CDCB3BE-4FEB-4C6E-824F-D7F36F711499}"/>
    <dgm:cxn modelId="{AFD172B7-99CF-4D93-8734-3758534883F9}" srcId="{149CFD0C-9798-4B4B-BA35-7EE97042CB4B}" destId="{6F8B1B8A-C84B-4C62-954C-1B9773B04825}" srcOrd="0" destOrd="0" parTransId="{6E61E759-0C88-4E8A-9A89-F052B1788812}" sibTransId="{536A9808-0E02-4613-9D67-A05C061C1646}"/>
    <dgm:cxn modelId="{840D41C4-24F6-4BFC-9B74-B0D0FE174A4A}" srcId="{557F8902-5898-4993-9CB6-BFA55CEF366B}" destId="{9D058660-25C8-4C44-B478-0E4E1451F962}" srcOrd="0" destOrd="0" parTransId="{4E0137C5-756F-495B-B6BA-A6E044F14E8C}" sibTransId="{E880FF0B-6911-471E-8C26-D825A6004A74}"/>
    <dgm:cxn modelId="{AEDE98E2-FE51-4282-B54D-A7406063ECE8}" srcId="{149CFD0C-9798-4B4B-BA35-7EE97042CB4B}" destId="{84C42C8D-FBE4-4972-B47F-24E5AAD9F638}" srcOrd="1" destOrd="0" parTransId="{314265E7-AC2C-4679-BD47-DEDDF9AB90D5}" sibTransId="{9435C9B9-DB23-4929-A721-4248F9899CCC}"/>
    <dgm:cxn modelId="{D73F0530-E387-4886-A2D5-68703FAC9FF2}" type="presParOf" srcId="{002C7587-78F0-4313-9452-39ABE3887DF3}" destId="{348BD38B-E10B-4E1A-8B57-7DBC0996B826}" srcOrd="0" destOrd="0" presId="urn:microsoft.com/office/officeart/2005/8/layout/hList6"/>
    <dgm:cxn modelId="{FE846FC9-4C45-437C-B4AA-21ABEEF6F471}" type="presParOf" srcId="{002C7587-78F0-4313-9452-39ABE3887DF3}" destId="{21FAEA3C-2248-4375-92FC-09ECA2354AF0}" srcOrd="1" destOrd="0" presId="urn:microsoft.com/office/officeart/2005/8/layout/hList6"/>
    <dgm:cxn modelId="{7B636BD4-EE63-4367-AAD3-8CD0B6A28DB4}" type="presParOf" srcId="{002C7587-78F0-4313-9452-39ABE3887DF3}" destId="{25ED076E-F441-4E69-A9D4-7D0118DBC421}" srcOrd="2" destOrd="0" presId="urn:microsoft.com/office/officeart/2005/8/layout/hList6"/>
    <dgm:cxn modelId="{79414610-F5F4-48FD-813A-E36A71C09753}" type="presParOf" srcId="{002C7587-78F0-4313-9452-39ABE3887DF3}" destId="{A1B20C4A-E7D0-42E2-B9A9-739E283D2E9B}" srcOrd="3" destOrd="0" presId="urn:microsoft.com/office/officeart/2005/8/layout/hList6"/>
    <dgm:cxn modelId="{FEB18043-135C-49F0-8A7B-ABB74F95A2A1}" type="presParOf" srcId="{002C7587-78F0-4313-9452-39ABE3887DF3}" destId="{A2B8D02F-7CBA-436C-B9E9-6ADF64AF467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14A617-C54C-4F4B-A258-74DAD9B875A8}" type="doc">
      <dgm:prSet loTypeId="urn:microsoft.com/office/officeart/2005/8/layout/hierarchy3" loCatId="list" qsTypeId="urn:microsoft.com/office/officeart/2005/8/quickstyle/3d2" qsCatId="3D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AA3058F0-F8F1-467A-83E7-3B03DA255B0B}">
      <dgm:prSet phldrT="[Текст]" custT="1"/>
      <dgm:spPr/>
      <dgm:t>
        <a:bodyPr/>
        <a:lstStyle/>
        <a:p>
          <a:r>
            <a:rPr lang="ru-RU" sz="2000" dirty="0"/>
            <a:t>Налоговые – 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7593,3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EC1668-019B-4261-BEEC-28E9D6011254}" type="parTrans" cxnId="{24389E98-23E0-4CCE-B359-5082F01172A6}">
      <dgm:prSet/>
      <dgm:spPr/>
      <dgm:t>
        <a:bodyPr/>
        <a:lstStyle/>
        <a:p>
          <a:endParaRPr lang="ru-RU"/>
        </a:p>
      </dgm:t>
    </dgm:pt>
    <dgm:pt modelId="{3CEE7AB1-6696-4362-A0B7-E32EE6F74D07}" type="sibTrans" cxnId="{24389E98-23E0-4CCE-B359-5082F01172A6}">
      <dgm:prSet/>
      <dgm:spPr/>
      <dgm:t>
        <a:bodyPr/>
        <a:lstStyle/>
        <a:p>
          <a:endParaRPr lang="ru-RU"/>
        </a:p>
      </dgm:t>
    </dgm:pt>
    <dgm:pt modelId="{3BF50F54-3B15-49F4-8C66-D8F355BE257B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Налог на доходы физических лиц  - </a:t>
          </a:r>
          <a:r>
            <a:rPr lang="en-US" sz="1400" dirty="0">
              <a:latin typeface="Times New Roman" pitchFamily="18" charset="0"/>
              <a:cs typeface="Times New Roman" pitchFamily="18" charset="0"/>
            </a:rPr>
            <a:t>2150,0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6A05285A-DEA6-48C8-840D-C01A83BE757F}" type="parTrans" cxnId="{A321D362-73A2-48B8-9B4F-A455877EA5D9}">
      <dgm:prSet/>
      <dgm:spPr/>
      <dgm:t>
        <a:bodyPr/>
        <a:lstStyle/>
        <a:p>
          <a:endParaRPr lang="ru-RU"/>
        </a:p>
      </dgm:t>
    </dgm:pt>
    <dgm:pt modelId="{7192ED94-DE53-4684-B562-FAF104590EC7}" type="sibTrans" cxnId="{A321D362-73A2-48B8-9B4F-A455877EA5D9}">
      <dgm:prSet/>
      <dgm:spPr/>
      <dgm:t>
        <a:bodyPr/>
        <a:lstStyle/>
        <a:p>
          <a:endParaRPr lang="ru-RU"/>
        </a:p>
      </dgm:t>
    </dgm:pt>
    <dgm:pt modelId="{4B1B9589-DC9D-41DC-AB0D-13A062444901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Дотации – </a:t>
          </a:r>
          <a:r>
            <a:rPr lang="en-US" sz="1400" dirty="0">
              <a:latin typeface="Times New Roman" pitchFamily="18" charset="0"/>
              <a:cs typeface="Times New Roman" pitchFamily="18" charset="0"/>
            </a:rPr>
            <a:t>12608,9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E3A6802D-ACFC-4239-B5F6-E3C7872B8D39}" type="parTrans" cxnId="{37B714E9-163A-44F2-9D80-B90CA1BD8560}">
      <dgm:prSet/>
      <dgm:spPr/>
      <dgm:t>
        <a:bodyPr/>
        <a:lstStyle/>
        <a:p>
          <a:endParaRPr lang="ru-RU"/>
        </a:p>
      </dgm:t>
    </dgm:pt>
    <dgm:pt modelId="{8E8E35AA-0F78-4DC9-9D87-A0EE9C13C9BB}" type="sibTrans" cxnId="{37B714E9-163A-44F2-9D80-B90CA1BD8560}">
      <dgm:prSet/>
      <dgm:spPr/>
      <dgm:t>
        <a:bodyPr/>
        <a:lstStyle/>
        <a:p>
          <a:endParaRPr lang="ru-RU"/>
        </a:p>
      </dgm:t>
    </dgm:pt>
    <dgm:pt modelId="{5BD11342-5578-428C-97AE-9BEFE2485E27}">
      <dgm:prSet custT="1"/>
      <dgm:spPr/>
      <dgm:t>
        <a:bodyPr/>
        <a:lstStyle/>
        <a:p>
          <a:r>
            <a:rPr lang="ru-RU" sz="2000" dirty="0"/>
            <a:t>Неналоговые 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345,7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559ED2-278B-4A5C-9E6A-E02F4CCB6F45}" type="parTrans" cxnId="{2D91CE9C-5A19-4430-A0F8-70008CCE4E45}">
      <dgm:prSet/>
      <dgm:spPr/>
      <dgm:t>
        <a:bodyPr/>
        <a:lstStyle/>
        <a:p>
          <a:endParaRPr lang="ru-RU"/>
        </a:p>
      </dgm:t>
    </dgm:pt>
    <dgm:pt modelId="{FE41F9F5-0C53-4DC0-B5E4-FC35DE6C74FD}" type="sibTrans" cxnId="{2D91CE9C-5A19-4430-A0F8-70008CCE4E45}">
      <dgm:prSet/>
      <dgm:spPr/>
      <dgm:t>
        <a:bodyPr/>
        <a:lstStyle/>
        <a:p>
          <a:endParaRPr lang="ru-RU"/>
        </a:p>
      </dgm:t>
    </dgm:pt>
    <dgm:pt modelId="{07FC1077-2257-410B-833B-4AF9868B96F8}">
      <dgm:prSet custT="1"/>
      <dgm:spPr/>
      <dgm:t>
        <a:bodyPr/>
        <a:lstStyle/>
        <a:p>
          <a:r>
            <a:rPr lang="ru-RU" sz="2000" dirty="0"/>
            <a:t>Безвозмездные поступления 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13031,3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9D36EC-DB11-48A7-82A3-2996BBB2C8F7}" type="parTrans" cxnId="{60D2F353-0CC0-4D26-929F-AE5DBD100449}">
      <dgm:prSet/>
      <dgm:spPr/>
      <dgm:t>
        <a:bodyPr/>
        <a:lstStyle/>
        <a:p>
          <a:endParaRPr lang="ru-RU"/>
        </a:p>
      </dgm:t>
    </dgm:pt>
    <dgm:pt modelId="{D6AF83E7-07A9-41CD-868A-0C7B12F4E104}" type="sibTrans" cxnId="{60D2F353-0CC0-4D26-929F-AE5DBD100449}">
      <dgm:prSet/>
      <dgm:spPr/>
      <dgm:t>
        <a:bodyPr/>
        <a:lstStyle/>
        <a:p>
          <a:endParaRPr lang="ru-RU"/>
        </a:p>
      </dgm:t>
    </dgm:pt>
    <dgm:pt modelId="{D060704B-D454-4166-A4AD-F49351981423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Государственная пошлина  - </a:t>
          </a:r>
          <a:r>
            <a:rPr lang="en-US" sz="1400" dirty="0">
              <a:latin typeface="Times New Roman" pitchFamily="18" charset="0"/>
              <a:cs typeface="Times New Roman" pitchFamily="18" charset="0"/>
            </a:rPr>
            <a:t>9,4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E12DA9B-667F-4492-8F07-7EA28BB2CD1D}" type="parTrans" cxnId="{653A9721-11CA-402B-96F5-4E5BB0369CC9}">
      <dgm:prSet/>
      <dgm:spPr/>
      <dgm:t>
        <a:bodyPr/>
        <a:lstStyle/>
        <a:p>
          <a:endParaRPr lang="ru-RU"/>
        </a:p>
      </dgm:t>
    </dgm:pt>
    <dgm:pt modelId="{D322A8DD-4C23-4EC0-91BD-32977E51BFB7}" type="sibTrans" cxnId="{653A9721-11CA-402B-96F5-4E5BB0369CC9}">
      <dgm:prSet/>
      <dgm:spPr/>
      <dgm:t>
        <a:bodyPr/>
        <a:lstStyle/>
        <a:p>
          <a:endParaRPr lang="ru-RU"/>
        </a:p>
      </dgm:t>
    </dgm:pt>
    <dgm:pt modelId="{ABE1F6CF-3E92-42D7-822B-0FD03378939C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Налог на имущество физических лиц – </a:t>
          </a:r>
          <a:r>
            <a:rPr lang="en-US" sz="1400" dirty="0">
              <a:latin typeface="Times New Roman" pitchFamily="18" charset="0"/>
              <a:cs typeface="Times New Roman" pitchFamily="18" charset="0"/>
            </a:rPr>
            <a:t>683,6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39F05D34-2FF6-4ABA-9039-E76EC159301B}" type="parTrans" cxnId="{0E66951E-92B4-4D23-AF9E-8E313FCF3FFE}">
      <dgm:prSet/>
      <dgm:spPr/>
      <dgm:t>
        <a:bodyPr/>
        <a:lstStyle/>
        <a:p>
          <a:endParaRPr lang="ru-RU"/>
        </a:p>
      </dgm:t>
    </dgm:pt>
    <dgm:pt modelId="{8DC15E9C-6A54-4035-AADF-979E8DB3C599}" type="sibTrans" cxnId="{0E66951E-92B4-4D23-AF9E-8E313FCF3FFE}">
      <dgm:prSet/>
      <dgm:spPr/>
      <dgm:t>
        <a:bodyPr/>
        <a:lstStyle/>
        <a:p>
          <a:endParaRPr lang="ru-RU"/>
        </a:p>
      </dgm:t>
    </dgm:pt>
    <dgm:pt modelId="{5A78D982-F40B-45AC-80DE-140D32CB36A9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Земельный налог –</a:t>
          </a:r>
          <a:r>
            <a:rPr lang="en-US" sz="1400" dirty="0">
              <a:latin typeface="Times New Roman" pitchFamily="18" charset="0"/>
              <a:cs typeface="Times New Roman" pitchFamily="18" charset="0"/>
            </a:rPr>
            <a:t>4489,8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113D3A3-0B6D-4C7D-BAC2-33AC3D272B54}" type="parTrans" cxnId="{035DF1C2-EDFF-46E1-AF33-A8A9FCC462AD}">
      <dgm:prSet/>
      <dgm:spPr/>
      <dgm:t>
        <a:bodyPr/>
        <a:lstStyle/>
        <a:p>
          <a:endParaRPr lang="ru-RU"/>
        </a:p>
      </dgm:t>
    </dgm:pt>
    <dgm:pt modelId="{ED982024-829F-4AB2-9149-EF40B13F06FD}" type="sibTrans" cxnId="{035DF1C2-EDFF-46E1-AF33-A8A9FCC462AD}">
      <dgm:prSet/>
      <dgm:spPr/>
      <dgm:t>
        <a:bodyPr/>
        <a:lstStyle/>
        <a:p>
          <a:endParaRPr lang="ru-RU"/>
        </a:p>
      </dgm:t>
    </dgm:pt>
    <dgm:pt modelId="{5B13B584-6F59-43B4-92DE-5B50141CDF4F}">
      <dgm:prSet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Единый сельскохозяйственный налог – </a:t>
          </a:r>
          <a:r>
            <a:rPr lang="en-US" sz="1400" dirty="0">
              <a:latin typeface="Times New Roman" pitchFamily="18" charset="0"/>
              <a:cs typeface="Times New Roman" pitchFamily="18" charset="0"/>
            </a:rPr>
            <a:t>260,0</a:t>
          </a:r>
          <a:endParaRPr lang="ru-RU" sz="1400" dirty="0"/>
        </a:p>
      </dgm:t>
    </dgm:pt>
    <dgm:pt modelId="{95E07023-A520-49CC-AA61-0E9A46718DC4}" type="parTrans" cxnId="{867C6B38-02F0-4D0A-B6E3-AAD0A44CCDA7}">
      <dgm:prSet/>
      <dgm:spPr/>
      <dgm:t>
        <a:bodyPr/>
        <a:lstStyle/>
        <a:p>
          <a:endParaRPr lang="ru-RU"/>
        </a:p>
      </dgm:t>
    </dgm:pt>
    <dgm:pt modelId="{E9706E27-6F8B-4975-8A7A-64A281F247A2}" type="sibTrans" cxnId="{867C6B38-02F0-4D0A-B6E3-AAD0A44CCDA7}">
      <dgm:prSet/>
      <dgm:spPr/>
      <dgm:t>
        <a:bodyPr/>
        <a:lstStyle/>
        <a:p>
          <a:endParaRPr lang="ru-RU"/>
        </a:p>
      </dgm:t>
    </dgm:pt>
    <dgm:pt modelId="{126B5EA1-E28A-4846-B772-6FECE0603C30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Штрафы, санкции, возмещение ущерба – 5,</a:t>
          </a:r>
          <a:r>
            <a:rPr lang="en-US" sz="1400" dirty="0">
              <a:latin typeface="Times New Roman" pitchFamily="18" charset="0"/>
              <a:cs typeface="Times New Roman" pitchFamily="18" charset="0"/>
            </a:rPr>
            <a:t>7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3EF0569-51E9-4D73-8A75-D8592996795A}" type="sibTrans" cxnId="{D89C60C9-4160-4BA6-96D6-CAD2BEE55100}">
      <dgm:prSet/>
      <dgm:spPr/>
      <dgm:t>
        <a:bodyPr/>
        <a:lstStyle/>
        <a:p>
          <a:endParaRPr lang="ru-RU"/>
        </a:p>
      </dgm:t>
    </dgm:pt>
    <dgm:pt modelId="{3DF33F22-B023-4AB1-A323-C18FCE02B243}" type="parTrans" cxnId="{D89C60C9-4160-4BA6-96D6-CAD2BEE55100}">
      <dgm:prSet/>
      <dgm:spPr/>
      <dgm:t>
        <a:bodyPr/>
        <a:lstStyle/>
        <a:p>
          <a:endParaRPr lang="ru-RU"/>
        </a:p>
      </dgm:t>
    </dgm:pt>
    <dgm:pt modelId="{207C9F68-76C9-4244-9239-7D160E20540B}">
      <dgm:prSet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 –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304,5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BA81B7A-9C79-4CA1-8493-010F3C82B2DC}" type="parTrans" cxnId="{463E3E8A-8C9F-4B2D-8803-0BAE4D851897}">
      <dgm:prSet/>
      <dgm:spPr/>
      <dgm:t>
        <a:bodyPr/>
        <a:lstStyle/>
        <a:p>
          <a:endParaRPr lang="ru-RU"/>
        </a:p>
      </dgm:t>
    </dgm:pt>
    <dgm:pt modelId="{B519A95D-B5D1-4E95-8AF2-967B78F06606}" type="sibTrans" cxnId="{463E3E8A-8C9F-4B2D-8803-0BAE4D851897}">
      <dgm:prSet/>
      <dgm:spPr/>
      <dgm:t>
        <a:bodyPr/>
        <a:lstStyle/>
        <a:p>
          <a:endParaRPr lang="ru-RU"/>
        </a:p>
      </dgm:t>
    </dgm:pt>
    <dgm:pt modelId="{E1B77310-A6EF-4893-9D86-D6A174A039B3}">
      <dgm:prSet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Субвенции -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411,0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2ADC8B1-E203-4755-99E2-27A0A3B03978}" type="parTrans" cxnId="{C2AF30DF-9302-4E8E-84C6-1E0EF2128F75}">
      <dgm:prSet/>
      <dgm:spPr/>
      <dgm:t>
        <a:bodyPr/>
        <a:lstStyle/>
        <a:p>
          <a:endParaRPr lang="ru-RU"/>
        </a:p>
      </dgm:t>
    </dgm:pt>
    <dgm:pt modelId="{C5D2A204-EF3C-45B6-BEAF-C8180A31BB1D}" type="sibTrans" cxnId="{C2AF30DF-9302-4E8E-84C6-1E0EF2128F75}">
      <dgm:prSet/>
      <dgm:spPr/>
      <dgm:t>
        <a:bodyPr/>
        <a:lstStyle/>
        <a:p>
          <a:endParaRPr lang="ru-RU"/>
        </a:p>
      </dgm:t>
    </dgm:pt>
    <dgm:pt modelId="{6D64D55B-3CB6-4DCA-9D1A-7F37B662B2FB}">
      <dgm:prSet custT="1"/>
      <dgm:spPr/>
      <dgm:t>
        <a:bodyPr/>
        <a:lstStyle/>
        <a:p>
          <a:r>
            <a:rPr lang="ru-RU" sz="1200" dirty="0">
              <a:latin typeface="Times New Roman" pitchFamily="18" charset="0"/>
              <a:cs typeface="Times New Roman" pitchFamily="18" charset="0"/>
            </a:rPr>
            <a:t>Доходы от оказания платных услуг и компенсация затрат государства -</a:t>
          </a:r>
          <a:r>
            <a:rPr lang="en-US" sz="1200" dirty="0">
              <a:latin typeface="Times New Roman" pitchFamily="18" charset="0"/>
              <a:cs typeface="Times New Roman" pitchFamily="18" charset="0"/>
            </a:rPr>
            <a:t>35,5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9B2357D6-B8D6-499B-9A59-5FB638760CD8}" type="parTrans" cxnId="{C8F7F16F-2A86-46C4-A318-062E7C75ADBC}">
      <dgm:prSet/>
      <dgm:spPr/>
      <dgm:t>
        <a:bodyPr/>
        <a:lstStyle/>
        <a:p>
          <a:endParaRPr lang="ru-RU"/>
        </a:p>
      </dgm:t>
    </dgm:pt>
    <dgm:pt modelId="{DE28ECC7-992A-4AEA-94BE-C52F7830A0FC}" type="sibTrans" cxnId="{C8F7F16F-2A86-46C4-A318-062E7C75ADBC}">
      <dgm:prSet/>
      <dgm:spPr/>
      <dgm:t>
        <a:bodyPr/>
        <a:lstStyle/>
        <a:p>
          <a:endParaRPr lang="ru-RU"/>
        </a:p>
      </dgm:t>
    </dgm:pt>
    <dgm:pt modelId="{315492EA-0940-446A-B372-F7A1176389CC}">
      <dgm:prSet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Иные межбюджетные трансферты -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11,4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D2A234C-C33F-4F3F-A8E0-74245BDD9738}" type="parTrans" cxnId="{485EA7F6-D317-4871-BE9B-9B9EF0EEF9DD}">
      <dgm:prSet/>
      <dgm:spPr/>
      <dgm:t>
        <a:bodyPr/>
        <a:lstStyle/>
        <a:p>
          <a:endParaRPr lang="ru-RU"/>
        </a:p>
      </dgm:t>
    </dgm:pt>
    <dgm:pt modelId="{A467A0FE-F4B1-4037-B992-A4B787513449}" type="sibTrans" cxnId="{485EA7F6-D317-4871-BE9B-9B9EF0EEF9DD}">
      <dgm:prSet/>
      <dgm:spPr/>
      <dgm:t>
        <a:bodyPr/>
        <a:lstStyle/>
        <a:p>
          <a:endParaRPr lang="ru-RU"/>
        </a:p>
      </dgm:t>
    </dgm:pt>
    <dgm:pt modelId="{97624365-2E0F-4FDC-991A-608CE236C5A5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Туристический налог – 0,5</a:t>
          </a:r>
        </a:p>
      </dgm:t>
    </dgm:pt>
    <dgm:pt modelId="{7333256D-203D-4A83-97D3-2518E1D10675}" type="parTrans" cxnId="{E2349289-85B7-47B1-8228-E7E04B2C5B42}">
      <dgm:prSet/>
      <dgm:spPr/>
    </dgm:pt>
    <dgm:pt modelId="{B5578A8D-FF3C-4F05-A5C4-7D58B0D84489}" type="sibTrans" cxnId="{E2349289-85B7-47B1-8228-E7E04B2C5B42}">
      <dgm:prSet/>
      <dgm:spPr/>
    </dgm:pt>
    <dgm:pt modelId="{7303271A-88B4-4183-B273-CD8400D0E4CA}" type="pres">
      <dgm:prSet presAssocID="{CF14A617-C54C-4F4B-A258-74DAD9B875A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600912E-E864-463D-B7DC-AC3350023774}" type="pres">
      <dgm:prSet presAssocID="{AA3058F0-F8F1-467A-83E7-3B03DA255B0B}" presName="root" presStyleCnt="0"/>
      <dgm:spPr/>
    </dgm:pt>
    <dgm:pt modelId="{76667EB4-92E5-4AE0-A939-BE41CE1CACCC}" type="pres">
      <dgm:prSet presAssocID="{AA3058F0-F8F1-467A-83E7-3B03DA255B0B}" presName="rootComposite" presStyleCnt="0"/>
      <dgm:spPr/>
    </dgm:pt>
    <dgm:pt modelId="{9350268A-B658-476C-A1FC-AD308A83364C}" type="pres">
      <dgm:prSet presAssocID="{AA3058F0-F8F1-467A-83E7-3B03DA255B0B}" presName="rootText" presStyleLbl="node1" presStyleIdx="0" presStyleCnt="3" custScaleX="126649" custScaleY="106715"/>
      <dgm:spPr/>
    </dgm:pt>
    <dgm:pt modelId="{E9AA3E0E-34C9-4DA5-B7A9-8A5FDC36D21F}" type="pres">
      <dgm:prSet presAssocID="{AA3058F0-F8F1-467A-83E7-3B03DA255B0B}" presName="rootConnector" presStyleLbl="node1" presStyleIdx="0" presStyleCnt="3"/>
      <dgm:spPr/>
    </dgm:pt>
    <dgm:pt modelId="{9587F6EA-E989-425E-804F-359B1F7F5E15}" type="pres">
      <dgm:prSet presAssocID="{AA3058F0-F8F1-467A-83E7-3B03DA255B0B}" presName="childShape" presStyleCnt="0"/>
      <dgm:spPr/>
    </dgm:pt>
    <dgm:pt modelId="{A59CC3CC-80D2-4FC9-A922-7EB92D5CC5AA}" type="pres">
      <dgm:prSet presAssocID="{6A05285A-DEA6-48C8-840D-C01A83BE757F}" presName="Name13" presStyleLbl="parChTrans1D2" presStyleIdx="0" presStyleCnt="12"/>
      <dgm:spPr/>
    </dgm:pt>
    <dgm:pt modelId="{3477F87B-EE32-4A16-BF33-88C28AC0C1C1}" type="pres">
      <dgm:prSet presAssocID="{3BF50F54-3B15-49F4-8C66-D8F355BE257B}" presName="childText" presStyleLbl="bgAcc1" presStyleIdx="0" presStyleCnt="12" custScaleX="186196" custScaleY="76301">
        <dgm:presLayoutVars>
          <dgm:bulletEnabled val="1"/>
        </dgm:presLayoutVars>
      </dgm:prSet>
      <dgm:spPr/>
    </dgm:pt>
    <dgm:pt modelId="{BE3F229F-7498-43BF-8200-848CDCCE93A7}" type="pres">
      <dgm:prSet presAssocID="{7333256D-203D-4A83-97D3-2518E1D10675}" presName="Name13" presStyleLbl="parChTrans1D2" presStyleIdx="1" presStyleCnt="12"/>
      <dgm:spPr/>
    </dgm:pt>
    <dgm:pt modelId="{878ABCFE-D12A-4270-98A7-EC088CD68D67}" type="pres">
      <dgm:prSet presAssocID="{97624365-2E0F-4FDC-991A-608CE236C5A5}" presName="childText" presStyleLbl="bgAcc1" presStyleIdx="1" presStyleCnt="12" custScaleX="174551">
        <dgm:presLayoutVars>
          <dgm:bulletEnabled val="1"/>
        </dgm:presLayoutVars>
      </dgm:prSet>
      <dgm:spPr/>
    </dgm:pt>
    <dgm:pt modelId="{572E0E37-0893-4C16-8766-28553D9819A7}" type="pres">
      <dgm:prSet presAssocID="{95E07023-A520-49CC-AA61-0E9A46718DC4}" presName="Name13" presStyleLbl="parChTrans1D2" presStyleIdx="2" presStyleCnt="12"/>
      <dgm:spPr/>
    </dgm:pt>
    <dgm:pt modelId="{506C068F-64E2-43B3-B249-F43445AE70C1}" type="pres">
      <dgm:prSet presAssocID="{5B13B584-6F59-43B4-92DE-5B50141CDF4F}" presName="childText" presStyleLbl="bgAcc1" presStyleIdx="2" presStyleCnt="12" custScaleX="184310" custScaleY="66643" custLinFactNeighborX="943" custLinFactNeighborY="-8459">
        <dgm:presLayoutVars>
          <dgm:bulletEnabled val="1"/>
        </dgm:presLayoutVars>
      </dgm:prSet>
      <dgm:spPr/>
    </dgm:pt>
    <dgm:pt modelId="{EBE92774-4337-44EA-85A7-2743DB01EB0C}" type="pres">
      <dgm:prSet presAssocID="{39F05D34-2FF6-4ABA-9039-E76EC159301B}" presName="Name13" presStyleLbl="parChTrans1D2" presStyleIdx="3" presStyleCnt="12"/>
      <dgm:spPr/>
    </dgm:pt>
    <dgm:pt modelId="{BC839C3A-EC25-43A1-B3F2-9358EF681C57}" type="pres">
      <dgm:prSet presAssocID="{ABE1F6CF-3E92-42D7-822B-0FD03378939C}" presName="childText" presStyleLbl="bgAcc1" presStyleIdx="3" presStyleCnt="12" custScaleX="186196" custScaleY="49901" custLinFactNeighborX="943" custLinFactNeighborY="-12776">
        <dgm:presLayoutVars>
          <dgm:bulletEnabled val="1"/>
        </dgm:presLayoutVars>
      </dgm:prSet>
      <dgm:spPr/>
    </dgm:pt>
    <dgm:pt modelId="{DB5E63CD-64D4-4712-BBD9-2568B0334412}" type="pres">
      <dgm:prSet presAssocID="{C113D3A3-0B6D-4C7D-BAC2-33AC3D272B54}" presName="Name13" presStyleLbl="parChTrans1D2" presStyleIdx="4" presStyleCnt="12"/>
      <dgm:spPr/>
    </dgm:pt>
    <dgm:pt modelId="{25E1F553-0AD7-4511-A4F0-A6FB89B539C5}" type="pres">
      <dgm:prSet presAssocID="{5A78D982-F40B-45AC-80DE-140D32CB36A9}" presName="childText" presStyleLbl="bgAcc1" presStyleIdx="4" presStyleCnt="12" custScaleX="185589" custScaleY="46444" custLinFactNeighborX="943" custLinFactNeighborY="-17817">
        <dgm:presLayoutVars>
          <dgm:bulletEnabled val="1"/>
        </dgm:presLayoutVars>
      </dgm:prSet>
      <dgm:spPr/>
    </dgm:pt>
    <dgm:pt modelId="{091E586F-5892-41F5-B025-06B5F95EB59C}" type="pres">
      <dgm:prSet presAssocID="{0E12DA9B-667F-4492-8F07-7EA28BB2CD1D}" presName="Name13" presStyleLbl="parChTrans1D2" presStyleIdx="5" presStyleCnt="12"/>
      <dgm:spPr/>
    </dgm:pt>
    <dgm:pt modelId="{6EBEF172-4AFF-496D-B8B9-038AD119B42E}" type="pres">
      <dgm:prSet presAssocID="{D060704B-D454-4166-A4AD-F49351981423}" presName="childText" presStyleLbl="bgAcc1" presStyleIdx="5" presStyleCnt="12" custScaleX="186196" custScaleY="53214" custLinFactNeighborX="943" custLinFactNeighborY="-19767">
        <dgm:presLayoutVars>
          <dgm:bulletEnabled val="1"/>
        </dgm:presLayoutVars>
      </dgm:prSet>
      <dgm:spPr/>
    </dgm:pt>
    <dgm:pt modelId="{1FDBDC40-E3A0-4F23-903B-54D23747B1EB}" type="pres">
      <dgm:prSet presAssocID="{5BD11342-5578-428C-97AE-9BEFE2485E27}" presName="root" presStyleCnt="0"/>
      <dgm:spPr/>
    </dgm:pt>
    <dgm:pt modelId="{38CF0F0D-C9B2-4AED-84EF-A7DA2CB0E864}" type="pres">
      <dgm:prSet presAssocID="{5BD11342-5578-428C-97AE-9BEFE2485E27}" presName="rootComposite" presStyleCnt="0"/>
      <dgm:spPr/>
    </dgm:pt>
    <dgm:pt modelId="{D11F9B51-C7A0-4D66-A21F-F0223463ECAC}" type="pres">
      <dgm:prSet presAssocID="{5BD11342-5578-428C-97AE-9BEFE2485E27}" presName="rootText" presStyleLbl="node1" presStyleIdx="1" presStyleCnt="3" custScaleX="126649" custScaleY="106715"/>
      <dgm:spPr/>
    </dgm:pt>
    <dgm:pt modelId="{8C5E7EAA-660E-4FC8-AB57-EDB75BFE470C}" type="pres">
      <dgm:prSet presAssocID="{5BD11342-5578-428C-97AE-9BEFE2485E27}" presName="rootConnector" presStyleLbl="node1" presStyleIdx="1" presStyleCnt="3"/>
      <dgm:spPr/>
    </dgm:pt>
    <dgm:pt modelId="{3355446F-82C5-4852-B9D4-70438B8B8DB6}" type="pres">
      <dgm:prSet presAssocID="{5BD11342-5578-428C-97AE-9BEFE2485E27}" presName="childShape" presStyleCnt="0"/>
      <dgm:spPr/>
    </dgm:pt>
    <dgm:pt modelId="{C8D721BB-A72D-4B23-9E06-F5BBA404AC5D}" type="pres">
      <dgm:prSet presAssocID="{3BA81B7A-9C79-4CA1-8493-010F3C82B2DC}" presName="Name13" presStyleLbl="parChTrans1D2" presStyleIdx="6" presStyleCnt="12"/>
      <dgm:spPr/>
    </dgm:pt>
    <dgm:pt modelId="{F9016AEA-96C3-48E5-AD07-B1DFC3B76F38}" type="pres">
      <dgm:prSet presAssocID="{207C9F68-76C9-4244-9239-7D160E20540B}" presName="childText" presStyleLbl="bgAcc1" presStyleIdx="6" presStyleCnt="12" custScaleX="177187" custScaleY="165178">
        <dgm:presLayoutVars>
          <dgm:bulletEnabled val="1"/>
        </dgm:presLayoutVars>
      </dgm:prSet>
      <dgm:spPr/>
    </dgm:pt>
    <dgm:pt modelId="{92CC52DA-BF69-48CE-A663-8707C90CCB1F}" type="pres">
      <dgm:prSet presAssocID="{9B2357D6-B8D6-499B-9A59-5FB638760CD8}" presName="Name13" presStyleLbl="parChTrans1D2" presStyleIdx="7" presStyleCnt="12"/>
      <dgm:spPr/>
    </dgm:pt>
    <dgm:pt modelId="{A4179E47-6792-4D9A-87CD-423ED40114A1}" type="pres">
      <dgm:prSet presAssocID="{6D64D55B-3CB6-4DCA-9D1A-7F37B662B2FB}" presName="childText" presStyleLbl="bgAcc1" presStyleIdx="7" presStyleCnt="12" custScaleX="259132">
        <dgm:presLayoutVars>
          <dgm:bulletEnabled val="1"/>
        </dgm:presLayoutVars>
      </dgm:prSet>
      <dgm:spPr/>
    </dgm:pt>
    <dgm:pt modelId="{51C1D874-50AC-4DDD-BD84-2789B6D5147B}" type="pres">
      <dgm:prSet presAssocID="{3DF33F22-B023-4AB1-A323-C18FCE02B243}" presName="Name13" presStyleLbl="parChTrans1D2" presStyleIdx="8" presStyleCnt="12"/>
      <dgm:spPr/>
    </dgm:pt>
    <dgm:pt modelId="{D763B699-115F-400C-85E8-EB8123E170D3}" type="pres">
      <dgm:prSet presAssocID="{126B5EA1-E28A-4846-B772-6FECE0603C30}" presName="childText" presStyleLbl="bgAcc1" presStyleIdx="8" presStyleCnt="12" custScaleX="205993" custScaleY="61157" custLinFactNeighborX="1811" custLinFactNeighborY="6258">
        <dgm:presLayoutVars>
          <dgm:bulletEnabled val="1"/>
        </dgm:presLayoutVars>
      </dgm:prSet>
      <dgm:spPr/>
    </dgm:pt>
    <dgm:pt modelId="{5A675054-4D74-460B-99D9-109E19148696}" type="pres">
      <dgm:prSet presAssocID="{07FC1077-2257-410B-833B-4AF9868B96F8}" presName="root" presStyleCnt="0"/>
      <dgm:spPr/>
    </dgm:pt>
    <dgm:pt modelId="{2F0A8657-FD97-4746-943F-1643B438765F}" type="pres">
      <dgm:prSet presAssocID="{07FC1077-2257-410B-833B-4AF9868B96F8}" presName="rootComposite" presStyleCnt="0"/>
      <dgm:spPr/>
    </dgm:pt>
    <dgm:pt modelId="{7A3270BF-9A68-48AB-ABC6-EFF0CDED3C66}" type="pres">
      <dgm:prSet presAssocID="{07FC1077-2257-410B-833B-4AF9868B96F8}" presName="rootText" presStyleLbl="node1" presStyleIdx="2" presStyleCnt="3" custScaleX="146391" custScaleY="106715"/>
      <dgm:spPr/>
    </dgm:pt>
    <dgm:pt modelId="{AF8535CB-7CCC-441F-BD29-4B00EF110080}" type="pres">
      <dgm:prSet presAssocID="{07FC1077-2257-410B-833B-4AF9868B96F8}" presName="rootConnector" presStyleLbl="node1" presStyleIdx="2" presStyleCnt="3"/>
      <dgm:spPr/>
    </dgm:pt>
    <dgm:pt modelId="{2DF7B64B-BEF0-4469-81B7-CAE4DE4C5670}" type="pres">
      <dgm:prSet presAssocID="{07FC1077-2257-410B-833B-4AF9868B96F8}" presName="childShape" presStyleCnt="0"/>
      <dgm:spPr/>
    </dgm:pt>
    <dgm:pt modelId="{29EDFEA0-F7AB-4AA9-84BC-8C976EEEC721}" type="pres">
      <dgm:prSet presAssocID="{E3A6802D-ACFC-4239-B5F6-E3C7872B8D39}" presName="Name13" presStyleLbl="parChTrans1D2" presStyleIdx="9" presStyleCnt="12"/>
      <dgm:spPr/>
    </dgm:pt>
    <dgm:pt modelId="{8FC12A3B-43CA-497A-80C4-3C0F4A407F49}" type="pres">
      <dgm:prSet presAssocID="{4B1B9589-DC9D-41DC-AB0D-13A062444901}" presName="childText" presStyleLbl="bgAcc1" presStyleIdx="9" presStyleCnt="12" custScaleX="177474" custScaleY="57635" custLinFactNeighborX="61" custLinFactNeighborY="3862">
        <dgm:presLayoutVars>
          <dgm:bulletEnabled val="1"/>
        </dgm:presLayoutVars>
      </dgm:prSet>
      <dgm:spPr/>
    </dgm:pt>
    <dgm:pt modelId="{A93693CE-3321-48C6-A7D0-93F7DC2A5C5E}" type="pres">
      <dgm:prSet presAssocID="{72ADC8B1-E203-4755-99E2-27A0A3B03978}" presName="Name13" presStyleLbl="parChTrans1D2" presStyleIdx="10" presStyleCnt="12"/>
      <dgm:spPr/>
    </dgm:pt>
    <dgm:pt modelId="{F471A96D-EFD6-47CB-A31F-5B719A20184A}" type="pres">
      <dgm:prSet presAssocID="{E1B77310-A6EF-4893-9D86-D6A174A039B3}" presName="childText" presStyleLbl="bgAcc1" presStyleIdx="10" presStyleCnt="12" custScaleX="176410" custScaleY="55697">
        <dgm:presLayoutVars>
          <dgm:bulletEnabled val="1"/>
        </dgm:presLayoutVars>
      </dgm:prSet>
      <dgm:spPr/>
    </dgm:pt>
    <dgm:pt modelId="{598A688B-1882-49AD-832A-EF2766B31FD6}" type="pres">
      <dgm:prSet presAssocID="{6D2A234C-C33F-4F3F-A8E0-74245BDD9738}" presName="Name13" presStyleLbl="parChTrans1D2" presStyleIdx="11" presStyleCnt="12"/>
      <dgm:spPr/>
    </dgm:pt>
    <dgm:pt modelId="{C732B07F-C864-4058-9B5F-942AC6DFD380}" type="pres">
      <dgm:prSet presAssocID="{315492EA-0940-446A-B372-F7A1176389CC}" presName="childText" presStyleLbl="bgAcc1" presStyleIdx="11" presStyleCnt="12">
        <dgm:presLayoutVars>
          <dgm:bulletEnabled val="1"/>
        </dgm:presLayoutVars>
      </dgm:prSet>
      <dgm:spPr/>
    </dgm:pt>
  </dgm:ptLst>
  <dgm:cxnLst>
    <dgm:cxn modelId="{71EDEA02-0108-4C37-B1DD-F553DFEAACE7}" type="presOf" srcId="{6D2A234C-C33F-4F3F-A8E0-74245BDD9738}" destId="{598A688B-1882-49AD-832A-EF2766B31FD6}" srcOrd="0" destOrd="0" presId="urn:microsoft.com/office/officeart/2005/8/layout/hierarchy3"/>
    <dgm:cxn modelId="{ECD57706-57BD-46B2-BFB3-D044018DF42C}" type="presOf" srcId="{CF14A617-C54C-4F4B-A258-74DAD9B875A8}" destId="{7303271A-88B4-4183-B273-CD8400D0E4CA}" srcOrd="0" destOrd="0" presId="urn:microsoft.com/office/officeart/2005/8/layout/hierarchy3"/>
    <dgm:cxn modelId="{1DA2FA09-76FD-4A4B-9476-91F94515B717}" type="presOf" srcId="{ABE1F6CF-3E92-42D7-822B-0FD03378939C}" destId="{BC839C3A-EC25-43A1-B3F2-9358EF681C57}" srcOrd="0" destOrd="0" presId="urn:microsoft.com/office/officeart/2005/8/layout/hierarchy3"/>
    <dgm:cxn modelId="{C607650D-AC0F-40F1-B769-4C3516116538}" type="presOf" srcId="{3BF50F54-3B15-49F4-8C66-D8F355BE257B}" destId="{3477F87B-EE32-4A16-BF33-88C28AC0C1C1}" srcOrd="0" destOrd="0" presId="urn:microsoft.com/office/officeart/2005/8/layout/hierarchy3"/>
    <dgm:cxn modelId="{9BB2A414-4FC3-4D7C-9299-C43C2E8EBB55}" type="presOf" srcId="{207C9F68-76C9-4244-9239-7D160E20540B}" destId="{F9016AEA-96C3-48E5-AD07-B1DFC3B76F38}" srcOrd="0" destOrd="0" presId="urn:microsoft.com/office/officeart/2005/8/layout/hierarchy3"/>
    <dgm:cxn modelId="{0E66951E-92B4-4D23-AF9E-8E313FCF3FFE}" srcId="{AA3058F0-F8F1-467A-83E7-3B03DA255B0B}" destId="{ABE1F6CF-3E92-42D7-822B-0FD03378939C}" srcOrd="3" destOrd="0" parTransId="{39F05D34-2FF6-4ABA-9039-E76EC159301B}" sibTransId="{8DC15E9C-6A54-4035-AADF-979E8DB3C599}"/>
    <dgm:cxn modelId="{FAFC991E-AEF7-47C4-B857-344527B5AB88}" type="presOf" srcId="{72ADC8B1-E203-4755-99E2-27A0A3B03978}" destId="{A93693CE-3321-48C6-A7D0-93F7DC2A5C5E}" srcOrd="0" destOrd="0" presId="urn:microsoft.com/office/officeart/2005/8/layout/hierarchy3"/>
    <dgm:cxn modelId="{6994B51E-FCDE-44D0-AD99-36F6CA3D81CA}" type="presOf" srcId="{5A78D982-F40B-45AC-80DE-140D32CB36A9}" destId="{25E1F553-0AD7-4511-A4F0-A6FB89B539C5}" srcOrd="0" destOrd="0" presId="urn:microsoft.com/office/officeart/2005/8/layout/hierarchy3"/>
    <dgm:cxn modelId="{653A9721-11CA-402B-96F5-4E5BB0369CC9}" srcId="{AA3058F0-F8F1-467A-83E7-3B03DA255B0B}" destId="{D060704B-D454-4166-A4AD-F49351981423}" srcOrd="5" destOrd="0" parTransId="{0E12DA9B-667F-4492-8F07-7EA28BB2CD1D}" sibTransId="{D322A8DD-4C23-4EC0-91BD-32977E51BFB7}"/>
    <dgm:cxn modelId="{8E1F9B21-45B4-48E4-88A7-A73F553A141E}" type="presOf" srcId="{9B2357D6-B8D6-499B-9A59-5FB638760CD8}" destId="{92CC52DA-BF69-48CE-A663-8707C90CCB1F}" srcOrd="0" destOrd="0" presId="urn:microsoft.com/office/officeart/2005/8/layout/hierarchy3"/>
    <dgm:cxn modelId="{94963825-2F13-455C-A619-D9A08E2D0EAD}" type="presOf" srcId="{0E12DA9B-667F-4492-8F07-7EA28BB2CD1D}" destId="{091E586F-5892-41F5-B025-06B5F95EB59C}" srcOrd="0" destOrd="0" presId="urn:microsoft.com/office/officeart/2005/8/layout/hierarchy3"/>
    <dgm:cxn modelId="{36803D2A-0E44-4F23-8E90-4C5869E58808}" type="presOf" srcId="{AA3058F0-F8F1-467A-83E7-3B03DA255B0B}" destId="{9350268A-B658-476C-A1FC-AD308A83364C}" srcOrd="0" destOrd="0" presId="urn:microsoft.com/office/officeart/2005/8/layout/hierarchy3"/>
    <dgm:cxn modelId="{867C6B38-02F0-4D0A-B6E3-AAD0A44CCDA7}" srcId="{AA3058F0-F8F1-467A-83E7-3B03DA255B0B}" destId="{5B13B584-6F59-43B4-92DE-5B50141CDF4F}" srcOrd="2" destOrd="0" parTransId="{95E07023-A520-49CC-AA61-0E9A46718DC4}" sibTransId="{E9706E27-6F8B-4975-8A7A-64A281F247A2}"/>
    <dgm:cxn modelId="{34FDE45B-DC2E-4B5F-967C-804ACB90C17E}" type="presOf" srcId="{7333256D-203D-4A83-97D3-2518E1D10675}" destId="{BE3F229F-7498-43BF-8200-848CDCCE93A7}" srcOrd="0" destOrd="0" presId="urn:microsoft.com/office/officeart/2005/8/layout/hierarchy3"/>
    <dgm:cxn modelId="{BE3E745C-4777-49C2-BA38-18B6E8B703ED}" type="presOf" srcId="{4B1B9589-DC9D-41DC-AB0D-13A062444901}" destId="{8FC12A3B-43CA-497A-80C4-3C0F4A407F49}" srcOrd="0" destOrd="0" presId="urn:microsoft.com/office/officeart/2005/8/layout/hierarchy3"/>
    <dgm:cxn modelId="{4AD27E61-5449-4206-A676-57B9FD0FED4F}" type="presOf" srcId="{5BD11342-5578-428C-97AE-9BEFE2485E27}" destId="{D11F9B51-C7A0-4D66-A21F-F0223463ECAC}" srcOrd="0" destOrd="0" presId="urn:microsoft.com/office/officeart/2005/8/layout/hierarchy3"/>
    <dgm:cxn modelId="{A321D362-73A2-48B8-9B4F-A455877EA5D9}" srcId="{AA3058F0-F8F1-467A-83E7-3B03DA255B0B}" destId="{3BF50F54-3B15-49F4-8C66-D8F355BE257B}" srcOrd="0" destOrd="0" parTransId="{6A05285A-DEA6-48C8-840D-C01A83BE757F}" sibTransId="{7192ED94-DE53-4684-B562-FAF104590EC7}"/>
    <dgm:cxn modelId="{AEACE943-8241-46E9-91B0-AD807CA74B2B}" type="presOf" srcId="{95E07023-A520-49CC-AA61-0E9A46718DC4}" destId="{572E0E37-0893-4C16-8766-28553D9819A7}" srcOrd="0" destOrd="0" presId="urn:microsoft.com/office/officeart/2005/8/layout/hierarchy3"/>
    <dgm:cxn modelId="{59FAB565-8CD4-494D-9A12-EFF3A50DBE16}" type="presOf" srcId="{07FC1077-2257-410B-833B-4AF9868B96F8}" destId="{7A3270BF-9A68-48AB-ABC6-EFF0CDED3C66}" srcOrd="0" destOrd="0" presId="urn:microsoft.com/office/officeart/2005/8/layout/hierarchy3"/>
    <dgm:cxn modelId="{F9C7314B-A5DD-4C61-BE89-49BAC278619A}" type="presOf" srcId="{E1B77310-A6EF-4893-9D86-D6A174A039B3}" destId="{F471A96D-EFD6-47CB-A31F-5B719A20184A}" srcOrd="0" destOrd="0" presId="urn:microsoft.com/office/officeart/2005/8/layout/hierarchy3"/>
    <dgm:cxn modelId="{025AC74E-E26F-4988-90C8-AD7C4B030807}" type="presOf" srcId="{C113D3A3-0B6D-4C7D-BAC2-33AC3D272B54}" destId="{DB5E63CD-64D4-4712-BBD9-2568B0334412}" srcOrd="0" destOrd="0" presId="urn:microsoft.com/office/officeart/2005/8/layout/hierarchy3"/>
    <dgm:cxn modelId="{C8F7F16F-2A86-46C4-A318-062E7C75ADBC}" srcId="{5BD11342-5578-428C-97AE-9BEFE2485E27}" destId="{6D64D55B-3CB6-4DCA-9D1A-7F37B662B2FB}" srcOrd="1" destOrd="0" parTransId="{9B2357D6-B8D6-499B-9A59-5FB638760CD8}" sibTransId="{DE28ECC7-992A-4AEA-94BE-C52F7830A0FC}"/>
    <dgm:cxn modelId="{78C5E072-47B3-45EC-9199-F8157C6D45CD}" type="presOf" srcId="{97624365-2E0F-4FDC-991A-608CE236C5A5}" destId="{878ABCFE-D12A-4270-98A7-EC088CD68D67}" srcOrd="0" destOrd="0" presId="urn:microsoft.com/office/officeart/2005/8/layout/hierarchy3"/>
    <dgm:cxn modelId="{8EF72453-A592-443D-A9F9-9A4640EE15E0}" type="presOf" srcId="{6A05285A-DEA6-48C8-840D-C01A83BE757F}" destId="{A59CC3CC-80D2-4FC9-A922-7EB92D5CC5AA}" srcOrd="0" destOrd="0" presId="urn:microsoft.com/office/officeart/2005/8/layout/hierarchy3"/>
    <dgm:cxn modelId="{60D2F353-0CC0-4D26-929F-AE5DBD100449}" srcId="{CF14A617-C54C-4F4B-A258-74DAD9B875A8}" destId="{07FC1077-2257-410B-833B-4AF9868B96F8}" srcOrd="2" destOrd="0" parTransId="{819D36EC-DB11-48A7-82A3-2996BBB2C8F7}" sibTransId="{D6AF83E7-07A9-41CD-868A-0C7B12F4E104}"/>
    <dgm:cxn modelId="{7E40CC7F-B726-4E0E-8464-1FA4E0206044}" type="presOf" srcId="{5BD11342-5578-428C-97AE-9BEFE2485E27}" destId="{8C5E7EAA-660E-4FC8-AB57-EDB75BFE470C}" srcOrd="1" destOrd="0" presId="urn:microsoft.com/office/officeart/2005/8/layout/hierarchy3"/>
    <dgm:cxn modelId="{E2349289-85B7-47B1-8228-E7E04B2C5B42}" srcId="{AA3058F0-F8F1-467A-83E7-3B03DA255B0B}" destId="{97624365-2E0F-4FDC-991A-608CE236C5A5}" srcOrd="1" destOrd="0" parTransId="{7333256D-203D-4A83-97D3-2518E1D10675}" sibTransId="{B5578A8D-FF3C-4F05-A5C4-7D58B0D84489}"/>
    <dgm:cxn modelId="{463E3E8A-8C9F-4B2D-8803-0BAE4D851897}" srcId="{5BD11342-5578-428C-97AE-9BEFE2485E27}" destId="{207C9F68-76C9-4244-9239-7D160E20540B}" srcOrd="0" destOrd="0" parTransId="{3BA81B7A-9C79-4CA1-8493-010F3C82B2DC}" sibTransId="{B519A95D-B5D1-4E95-8AF2-967B78F06606}"/>
    <dgm:cxn modelId="{5939A490-6D32-4E60-B018-1C783D4E34A2}" type="presOf" srcId="{07FC1077-2257-410B-833B-4AF9868B96F8}" destId="{AF8535CB-7CCC-441F-BD29-4B00EF110080}" srcOrd="1" destOrd="0" presId="urn:microsoft.com/office/officeart/2005/8/layout/hierarchy3"/>
    <dgm:cxn modelId="{672EAB92-D047-471B-B1E4-8C7381DE94E3}" type="presOf" srcId="{6D64D55B-3CB6-4DCA-9D1A-7F37B662B2FB}" destId="{A4179E47-6792-4D9A-87CD-423ED40114A1}" srcOrd="0" destOrd="0" presId="urn:microsoft.com/office/officeart/2005/8/layout/hierarchy3"/>
    <dgm:cxn modelId="{24389E98-23E0-4CCE-B359-5082F01172A6}" srcId="{CF14A617-C54C-4F4B-A258-74DAD9B875A8}" destId="{AA3058F0-F8F1-467A-83E7-3B03DA255B0B}" srcOrd="0" destOrd="0" parTransId="{6FEC1668-019B-4261-BEEC-28E9D6011254}" sibTransId="{3CEE7AB1-6696-4362-A0B7-E32EE6F74D07}"/>
    <dgm:cxn modelId="{2D91CE9C-5A19-4430-A0F8-70008CCE4E45}" srcId="{CF14A617-C54C-4F4B-A258-74DAD9B875A8}" destId="{5BD11342-5578-428C-97AE-9BEFE2485E27}" srcOrd="1" destOrd="0" parTransId="{DB559ED2-278B-4A5C-9E6A-E02F4CCB6F45}" sibTransId="{FE41F9F5-0C53-4DC0-B5E4-FC35DE6C74FD}"/>
    <dgm:cxn modelId="{C5C7BAA6-95C1-4F39-B462-981BBB51AE34}" type="presOf" srcId="{126B5EA1-E28A-4846-B772-6FECE0603C30}" destId="{D763B699-115F-400C-85E8-EB8123E170D3}" srcOrd="0" destOrd="0" presId="urn:microsoft.com/office/officeart/2005/8/layout/hierarchy3"/>
    <dgm:cxn modelId="{74F5E3A8-6A61-4368-8A43-F715D168E538}" type="presOf" srcId="{D060704B-D454-4166-A4AD-F49351981423}" destId="{6EBEF172-4AFF-496D-B8B9-038AD119B42E}" srcOrd="0" destOrd="0" presId="urn:microsoft.com/office/officeart/2005/8/layout/hierarchy3"/>
    <dgm:cxn modelId="{96062BBD-C405-40E0-9556-040025E0BF6E}" type="presOf" srcId="{5B13B584-6F59-43B4-92DE-5B50141CDF4F}" destId="{506C068F-64E2-43B3-B249-F43445AE70C1}" srcOrd="0" destOrd="0" presId="urn:microsoft.com/office/officeart/2005/8/layout/hierarchy3"/>
    <dgm:cxn modelId="{4F2A91C1-5ADF-4359-8E76-05B5BF1793E4}" type="presOf" srcId="{3DF33F22-B023-4AB1-A323-C18FCE02B243}" destId="{51C1D874-50AC-4DDD-BD84-2789B6D5147B}" srcOrd="0" destOrd="0" presId="urn:microsoft.com/office/officeart/2005/8/layout/hierarchy3"/>
    <dgm:cxn modelId="{035DF1C2-EDFF-46E1-AF33-A8A9FCC462AD}" srcId="{AA3058F0-F8F1-467A-83E7-3B03DA255B0B}" destId="{5A78D982-F40B-45AC-80DE-140D32CB36A9}" srcOrd="4" destOrd="0" parTransId="{C113D3A3-0B6D-4C7D-BAC2-33AC3D272B54}" sibTransId="{ED982024-829F-4AB2-9149-EF40B13F06FD}"/>
    <dgm:cxn modelId="{D89C60C9-4160-4BA6-96D6-CAD2BEE55100}" srcId="{5BD11342-5578-428C-97AE-9BEFE2485E27}" destId="{126B5EA1-E28A-4846-B772-6FECE0603C30}" srcOrd="2" destOrd="0" parTransId="{3DF33F22-B023-4AB1-A323-C18FCE02B243}" sibTransId="{D3EF0569-51E9-4D73-8A75-D8592996795A}"/>
    <dgm:cxn modelId="{C050A9D2-E1CE-406F-80F3-2E8B2BDB5CEF}" type="presOf" srcId="{E3A6802D-ACFC-4239-B5F6-E3C7872B8D39}" destId="{29EDFEA0-F7AB-4AA9-84BC-8C976EEEC721}" srcOrd="0" destOrd="0" presId="urn:microsoft.com/office/officeart/2005/8/layout/hierarchy3"/>
    <dgm:cxn modelId="{93BAF5DD-1D4F-497D-9446-E3802E564923}" type="presOf" srcId="{315492EA-0940-446A-B372-F7A1176389CC}" destId="{C732B07F-C864-4058-9B5F-942AC6DFD380}" srcOrd="0" destOrd="0" presId="urn:microsoft.com/office/officeart/2005/8/layout/hierarchy3"/>
    <dgm:cxn modelId="{C2AF30DF-9302-4E8E-84C6-1E0EF2128F75}" srcId="{07FC1077-2257-410B-833B-4AF9868B96F8}" destId="{E1B77310-A6EF-4893-9D86-D6A174A039B3}" srcOrd="1" destOrd="0" parTransId="{72ADC8B1-E203-4755-99E2-27A0A3B03978}" sibTransId="{C5D2A204-EF3C-45B6-BEAF-C8180A31BB1D}"/>
    <dgm:cxn modelId="{03A6D7E1-6987-41C6-A255-D2F213AB7046}" type="presOf" srcId="{AA3058F0-F8F1-467A-83E7-3B03DA255B0B}" destId="{E9AA3E0E-34C9-4DA5-B7A9-8A5FDC36D21F}" srcOrd="1" destOrd="0" presId="urn:microsoft.com/office/officeart/2005/8/layout/hierarchy3"/>
    <dgm:cxn modelId="{37B714E9-163A-44F2-9D80-B90CA1BD8560}" srcId="{07FC1077-2257-410B-833B-4AF9868B96F8}" destId="{4B1B9589-DC9D-41DC-AB0D-13A062444901}" srcOrd="0" destOrd="0" parTransId="{E3A6802D-ACFC-4239-B5F6-E3C7872B8D39}" sibTransId="{8E8E35AA-0F78-4DC9-9D87-A0EE9C13C9BB}"/>
    <dgm:cxn modelId="{398B97F6-A807-4707-8E38-9C7A12109D22}" type="presOf" srcId="{39F05D34-2FF6-4ABA-9039-E76EC159301B}" destId="{EBE92774-4337-44EA-85A7-2743DB01EB0C}" srcOrd="0" destOrd="0" presId="urn:microsoft.com/office/officeart/2005/8/layout/hierarchy3"/>
    <dgm:cxn modelId="{485EA7F6-D317-4871-BE9B-9B9EF0EEF9DD}" srcId="{07FC1077-2257-410B-833B-4AF9868B96F8}" destId="{315492EA-0940-446A-B372-F7A1176389CC}" srcOrd="2" destOrd="0" parTransId="{6D2A234C-C33F-4F3F-A8E0-74245BDD9738}" sibTransId="{A467A0FE-F4B1-4037-B992-A4B787513449}"/>
    <dgm:cxn modelId="{B6844EF9-768B-4044-A441-FC6B1D34DD89}" type="presOf" srcId="{3BA81B7A-9C79-4CA1-8493-010F3C82B2DC}" destId="{C8D721BB-A72D-4B23-9E06-F5BBA404AC5D}" srcOrd="0" destOrd="0" presId="urn:microsoft.com/office/officeart/2005/8/layout/hierarchy3"/>
    <dgm:cxn modelId="{1E00F225-A2A5-4E98-927F-AD50E0D3A98D}" type="presParOf" srcId="{7303271A-88B4-4183-B273-CD8400D0E4CA}" destId="{C600912E-E864-463D-B7DC-AC3350023774}" srcOrd="0" destOrd="0" presId="urn:microsoft.com/office/officeart/2005/8/layout/hierarchy3"/>
    <dgm:cxn modelId="{659EB6C1-8DF2-4290-BD01-BD20B3C23B6C}" type="presParOf" srcId="{C600912E-E864-463D-B7DC-AC3350023774}" destId="{76667EB4-92E5-4AE0-A939-BE41CE1CACCC}" srcOrd="0" destOrd="0" presId="urn:microsoft.com/office/officeart/2005/8/layout/hierarchy3"/>
    <dgm:cxn modelId="{BB21F49B-13F0-4495-BDE5-B60208AA4000}" type="presParOf" srcId="{76667EB4-92E5-4AE0-A939-BE41CE1CACCC}" destId="{9350268A-B658-476C-A1FC-AD308A83364C}" srcOrd="0" destOrd="0" presId="urn:microsoft.com/office/officeart/2005/8/layout/hierarchy3"/>
    <dgm:cxn modelId="{26683D7B-8E85-449C-8344-91E58476BA74}" type="presParOf" srcId="{76667EB4-92E5-4AE0-A939-BE41CE1CACCC}" destId="{E9AA3E0E-34C9-4DA5-B7A9-8A5FDC36D21F}" srcOrd="1" destOrd="0" presId="urn:microsoft.com/office/officeart/2005/8/layout/hierarchy3"/>
    <dgm:cxn modelId="{AA79E0F5-D857-466F-A568-47E96D96063C}" type="presParOf" srcId="{C600912E-E864-463D-B7DC-AC3350023774}" destId="{9587F6EA-E989-425E-804F-359B1F7F5E15}" srcOrd="1" destOrd="0" presId="urn:microsoft.com/office/officeart/2005/8/layout/hierarchy3"/>
    <dgm:cxn modelId="{A4C6DC70-457E-4883-8408-D0BA8D3EF9F8}" type="presParOf" srcId="{9587F6EA-E989-425E-804F-359B1F7F5E15}" destId="{A59CC3CC-80D2-4FC9-A922-7EB92D5CC5AA}" srcOrd="0" destOrd="0" presId="urn:microsoft.com/office/officeart/2005/8/layout/hierarchy3"/>
    <dgm:cxn modelId="{5350E3E3-7802-42B1-BB7A-46A088FAFDBD}" type="presParOf" srcId="{9587F6EA-E989-425E-804F-359B1F7F5E15}" destId="{3477F87B-EE32-4A16-BF33-88C28AC0C1C1}" srcOrd="1" destOrd="0" presId="urn:microsoft.com/office/officeart/2005/8/layout/hierarchy3"/>
    <dgm:cxn modelId="{158C62F0-7139-482E-A40A-69BC5BD530E1}" type="presParOf" srcId="{9587F6EA-E989-425E-804F-359B1F7F5E15}" destId="{BE3F229F-7498-43BF-8200-848CDCCE93A7}" srcOrd="2" destOrd="0" presId="urn:microsoft.com/office/officeart/2005/8/layout/hierarchy3"/>
    <dgm:cxn modelId="{313FD864-1DCD-4D5A-8E1C-E254ABBB1452}" type="presParOf" srcId="{9587F6EA-E989-425E-804F-359B1F7F5E15}" destId="{878ABCFE-D12A-4270-98A7-EC088CD68D67}" srcOrd="3" destOrd="0" presId="urn:microsoft.com/office/officeart/2005/8/layout/hierarchy3"/>
    <dgm:cxn modelId="{E30FF1A6-C81D-46AD-9A6C-72BC8391591A}" type="presParOf" srcId="{9587F6EA-E989-425E-804F-359B1F7F5E15}" destId="{572E0E37-0893-4C16-8766-28553D9819A7}" srcOrd="4" destOrd="0" presId="urn:microsoft.com/office/officeart/2005/8/layout/hierarchy3"/>
    <dgm:cxn modelId="{C9E68091-348F-4FDA-B05E-9F5C87E45C02}" type="presParOf" srcId="{9587F6EA-E989-425E-804F-359B1F7F5E15}" destId="{506C068F-64E2-43B3-B249-F43445AE70C1}" srcOrd="5" destOrd="0" presId="urn:microsoft.com/office/officeart/2005/8/layout/hierarchy3"/>
    <dgm:cxn modelId="{E9DF8C6C-B37D-4AFC-87B8-E6EE891E65DA}" type="presParOf" srcId="{9587F6EA-E989-425E-804F-359B1F7F5E15}" destId="{EBE92774-4337-44EA-85A7-2743DB01EB0C}" srcOrd="6" destOrd="0" presId="urn:microsoft.com/office/officeart/2005/8/layout/hierarchy3"/>
    <dgm:cxn modelId="{D1534C12-1F46-473D-A781-BDC2023E9D82}" type="presParOf" srcId="{9587F6EA-E989-425E-804F-359B1F7F5E15}" destId="{BC839C3A-EC25-43A1-B3F2-9358EF681C57}" srcOrd="7" destOrd="0" presId="urn:microsoft.com/office/officeart/2005/8/layout/hierarchy3"/>
    <dgm:cxn modelId="{0E3AA358-B5CA-44B2-9DCE-206DA6D5488A}" type="presParOf" srcId="{9587F6EA-E989-425E-804F-359B1F7F5E15}" destId="{DB5E63CD-64D4-4712-BBD9-2568B0334412}" srcOrd="8" destOrd="0" presId="urn:microsoft.com/office/officeart/2005/8/layout/hierarchy3"/>
    <dgm:cxn modelId="{42EB1B9F-B897-4408-A118-CC4745D3CE86}" type="presParOf" srcId="{9587F6EA-E989-425E-804F-359B1F7F5E15}" destId="{25E1F553-0AD7-4511-A4F0-A6FB89B539C5}" srcOrd="9" destOrd="0" presId="urn:microsoft.com/office/officeart/2005/8/layout/hierarchy3"/>
    <dgm:cxn modelId="{E6D97E11-4E5F-4682-BC0D-7D3DB357BEB2}" type="presParOf" srcId="{9587F6EA-E989-425E-804F-359B1F7F5E15}" destId="{091E586F-5892-41F5-B025-06B5F95EB59C}" srcOrd="10" destOrd="0" presId="urn:microsoft.com/office/officeart/2005/8/layout/hierarchy3"/>
    <dgm:cxn modelId="{15C1D254-F893-42C2-8482-424CA5F42629}" type="presParOf" srcId="{9587F6EA-E989-425E-804F-359B1F7F5E15}" destId="{6EBEF172-4AFF-496D-B8B9-038AD119B42E}" srcOrd="11" destOrd="0" presId="urn:microsoft.com/office/officeart/2005/8/layout/hierarchy3"/>
    <dgm:cxn modelId="{189A5D62-C1F3-47BF-84C1-310943771DA1}" type="presParOf" srcId="{7303271A-88B4-4183-B273-CD8400D0E4CA}" destId="{1FDBDC40-E3A0-4F23-903B-54D23747B1EB}" srcOrd="1" destOrd="0" presId="urn:microsoft.com/office/officeart/2005/8/layout/hierarchy3"/>
    <dgm:cxn modelId="{F79E9FE4-4516-4B98-B137-DEBCAB5B7FC5}" type="presParOf" srcId="{1FDBDC40-E3A0-4F23-903B-54D23747B1EB}" destId="{38CF0F0D-C9B2-4AED-84EF-A7DA2CB0E864}" srcOrd="0" destOrd="0" presId="urn:microsoft.com/office/officeart/2005/8/layout/hierarchy3"/>
    <dgm:cxn modelId="{07DB3EA7-90FE-4D9E-AFCA-E75F8D44A048}" type="presParOf" srcId="{38CF0F0D-C9B2-4AED-84EF-A7DA2CB0E864}" destId="{D11F9B51-C7A0-4D66-A21F-F0223463ECAC}" srcOrd="0" destOrd="0" presId="urn:microsoft.com/office/officeart/2005/8/layout/hierarchy3"/>
    <dgm:cxn modelId="{D1214776-D243-48A3-9986-5A775ACC9F5F}" type="presParOf" srcId="{38CF0F0D-C9B2-4AED-84EF-A7DA2CB0E864}" destId="{8C5E7EAA-660E-4FC8-AB57-EDB75BFE470C}" srcOrd="1" destOrd="0" presId="urn:microsoft.com/office/officeart/2005/8/layout/hierarchy3"/>
    <dgm:cxn modelId="{D241F2BE-2BCF-45A5-A078-B95DDE0DCEA4}" type="presParOf" srcId="{1FDBDC40-E3A0-4F23-903B-54D23747B1EB}" destId="{3355446F-82C5-4852-B9D4-70438B8B8DB6}" srcOrd="1" destOrd="0" presId="urn:microsoft.com/office/officeart/2005/8/layout/hierarchy3"/>
    <dgm:cxn modelId="{095E9D2B-8869-4F18-801F-08DE3A183FA2}" type="presParOf" srcId="{3355446F-82C5-4852-B9D4-70438B8B8DB6}" destId="{C8D721BB-A72D-4B23-9E06-F5BBA404AC5D}" srcOrd="0" destOrd="0" presId="urn:microsoft.com/office/officeart/2005/8/layout/hierarchy3"/>
    <dgm:cxn modelId="{8482B948-738D-4DC1-9C16-378D5F0B2146}" type="presParOf" srcId="{3355446F-82C5-4852-B9D4-70438B8B8DB6}" destId="{F9016AEA-96C3-48E5-AD07-B1DFC3B76F38}" srcOrd="1" destOrd="0" presId="urn:microsoft.com/office/officeart/2005/8/layout/hierarchy3"/>
    <dgm:cxn modelId="{01B79BEC-3320-477C-B867-CFCF2E0D452C}" type="presParOf" srcId="{3355446F-82C5-4852-B9D4-70438B8B8DB6}" destId="{92CC52DA-BF69-48CE-A663-8707C90CCB1F}" srcOrd="2" destOrd="0" presId="urn:microsoft.com/office/officeart/2005/8/layout/hierarchy3"/>
    <dgm:cxn modelId="{4D42B720-BDB1-4CC6-8728-2248A4BD4900}" type="presParOf" srcId="{3355446F-82C5-4852-B9D4-70438B8B8DB6}" destId="{A4179E47-6792-4D9A-87CD-423ED40114A1}" srcOrd="3" destOrd="0" presId="urn:microsoft.com/office/officeart/2005/8/layout/hierarchy3"/>
    <dgm:cxn modelId="{1C9F50C0-A731-4C20-BEFF-7DF791D24D52}" type="presParOf" srcId="{3355446F-82C5-4852-B9D4-70438B8B8DB6}" destId="{51C1D874-50AC-4DDD-BD84-2789B6D5147B}" srcOrd="4" destOrd="0" presId="urn:microsoft.com/office/officeart/2005/8/layout/hierarchy3"/>
    <dgm:cxn modelId="{EEC0CEFA-7DD7-42B3-A054-58C4F330EBC2}" type="presParOf" srcId="{3355446F-82C5-4852-B9D4-70438B8B8DB6}" destId="{D763B699-115F-400C-85E8-EB8123E170D3}" srcOrd="5" destOrd="0" presId="urn:microsoft.com/office/officeart/2005/8/layout/hierarchy3"/>
    <dgm:cxn modelId="{32CE1977-3B2B-43EE-A0BE-94B7B4408D30}" type="presParOf" srcId="{7303271A-88B4-4183-B273-CD8400D0E4CA}" destId="{5A675054-4D74-460B-99D9-109E19148696}" srcOrd="2" destOrd="0" presId="urn:microsoft.com/office/officeart/2005/8/layout/hierarchy3"/>
    <dgm:cxn modelId="{779C6D44-7238-47CC-A58C-102C92DECDBF}" type="presParOf" srcId="{5A675054-4D74-460B-99D9-109E19148696}" destId="{2F0A8657-FD97-4746-943F-1643B438765F}" srcOrd="0" destOrd="0" presId="urn:microsoft.com/office/officeart/2005/8/layout/hierarchy3"/>
    <dgm:cxn modelId="{94191032-3A48-4291-B23A-1B4CCB38E64C}" type="presParOf" srcId="{2F0A8657-FD97-4746-943F-1643B438765F}" destId="{7A3270BF-9A68-48AB-ABC6-EFF0CDED3C66}" srcOrd="0" destOrd="0" presId="urn:microsoft.com/office/officeart/2005/8/layout/hierarchy3"/>
    <dgm:cxn modelId="{68839A1B-3653-4688-8D59-C671410CC4F9}" type="presParOf" srcId="{2F0A8657-FD97-4746-943F-1643B438765F}" destId="{AF8535CB-7CCC-441F-BD29-4B00EF110080}" srcOrd="1" destOrd="0" presId="urn:microsoft.com/office/officeart/2005/8/layout/hierarchy3"/>
    <dgm:cxn modelId="{00A459C9-1EB3-4DE9-A78A-96C65125B808}" type="presParOf" srcId="{5A675054-4D74-460B-99D9-109E19148696}" destId="{2DF7B64B-BEF0-4469-81B7-CAE4DE4C5670}" srcOrd="1" destOrd="0" presId="urn:microsoft.com/office/officeart/2005/8/layout/hierarchy3"/>
    <dgm:cxn modelId="{587D6F30-75F8-405A-895F-39B213B5BD04}" type="presParOf" srcId="{2DF7B64B-BEF0-4469-81B7-CAE4DE4C5670}" destId="{29EDFEA0-F7AB-4AA9-84BC-8C976EEEC721}" srcOrd="0" destOrd="0" presId="urn:microsoft.com/office/officeart/2005/8/layout/hierarchy3"/>
    <dgm:cxn modelId="{9A9B0314-FAC3-4EA6-A2F8-CFD409BA7719}" type="presParOf" srcId="{2DF7B64B-BEF0-4469-81B7-CAE4DE4C5670}" destId="{8FC12A3B-43CA-497A-80C4-3C0F4A407F49}" srcOrd="1" destOrd="0" presId="urn:microsoft.com/office/officeart/2005/8/layout/hierarchy3"/>
    <dgm:cxn modelId="{B4A0A59C-1E4B-44B7-A9BD-B356DEAD2D0C}" type="presParOf" srcId="{2DF7B64B-BEF0-4469-81B7-CAE4DE4C5670}" destId="{A93693CE-3321-48C6-A7D0-93F7DC2A5C5E}" srcOrd="2" destOrd="0" presId="urn:microsoft.com/office/officeart/2005/8/layout/hierarchy3"/>
    <dgm:cxn modelId="{3D1B58BD-F5F7-4A06-A727-6808550F3020}" type="presParOf" srcId="{2DF7B64B-BEF0-4469-81B7-CAE4DE4C5670}" destId="{F471A96D-EFD6-47CB-A31F-5B719A20184A}" srcOrd="3" destOrd="0" presId="urn:microsoft.com/office/officeart/2005/8/layout/hierarchy3"/>
    <dgm:cxn modelId="{4BEE1A24-32C6-4464-87FB-82CF67A685C2}" type="presParOf" srcId="{2DF7B64B-BEF0-4469-81B7-CAE4DE4C5670}" destId="{598A688B-1882-49AD-832A-EF2766B31FD6}" srcOrd="4" destOrd="0" presId="urn:microsoft.com/office/officeart/2005/8/layout/hierarchy3"/>
    <dgm:cxn modelId="{BAB68489-26B0-468E-8EA7-CBB42C309557}" type="presParOf" srcId="{2DF7B64B-BEF0-4469-81B7-CAE4DE4C5670}" destId="{C732B07F-C864-4058-9B5F-942AC6DFD380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82A144-0065-4C2C-847C-A9098343511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3F73D9-DF9B-427E-B317-5CC78964D855}">
      <dgm:prSet phldrT="[Текст]"/>
      <dgm:spPr/>
      <dgm:t>
        <a:bodyPr/>
        <a:lstStyle/>
        <a:p>
          <a:r>
            <a:rPr lang="ru-RU" dirty="0"/>
            <a:t>Функционирование   исполнительных органов местного самоуправления</a:t>
          </a:r>
        </a:p>
      </dgm:t>
    </dgm:pt>
    <dgm:pt modelId="{EA564812-AED9-4794-AED4-43C8289F317E}" type="parTrans" cxnId="{956C3041-0820-429A-91DD-776873BD6D02}">
      <dgm:prSet/>
      <dgm:spPr/>
      <dgm:t>
        <a:bodyPr/>
        <a:lstStyle/>
        <a:p>
          <a:endParaRPr lang="ru-RU"/>
        </a:p>
      </dgm:t>
    </dgm:pt>
    <dgm:pt modelId="{4288D5A6-54DB-4583-88A5-FDF129433924}" type="sibTrans" cxnId="{956C3041-0820-429A-91DD-776873BD6D02}">
      <dgm:prSet/>
      <dgm:spPr/>
      <dgm:t>
        <a:bodyPr/>
        <a:lstStyle/>
        <a:p>
          <a:endParaRPr lang="ru-RU"/>
        </a:p>
      </dgm:t>
    </dgm:pt>
    <dgm:pt modelId="{F909ABCD-835D-4135-B51A-3E0CAF6B5F99}">
      <dgm:prSet phldrT="[Текст]"/>
      <dgm:spPr/>
      <dgm:t>
        <a:bodyPr/>
        <a:lstStyle/>
        <a:p>
          <a:r>
            <a:rPr lang="ru-RU" dirty="0"/>
            <a:t>Другие общегосударственные вопросы</a:t>
          </a:r>
        </a:p>
      </dgm:t>
    </dgm:pt>
    <dgm:pt modelId="{33E108F7-1D1A-408E-96C8-A954ECE7FDB7}" type="parTrans" cxnId="{CDAC36A9-9942-4EBE-B2AF-3D17746A2BC6}">
      <dgm:prSet/>
      <dgm:spPr/>
      <dgm:t>
        <a:bodyPr/>
        <a:lstStyle/>
        <a:p>
          <a:endParaRPr lang="ru-RU"/>
        </a:p>
      </dgm:t>
    </dgm:pt>
    <dgm:pt modelId="{2AF2BE7F-94D4-4F99-86E3-EEC24E6175BB}" type="sibTrans" cxnId="{CDAC36A9-9942-4EBE-B2AF-3D17746A2BC6}">
      <dgm:prSet/>
      <dgm:spPr/>
      <dgm:t>
        <a:bodyPr/>
        <a:lstStyle/>
        <a:p>
          <a:endParaRPr lang="ru-RU"/>
        </a:p>
      </dgm:t>
    </dgm:pt>
    <dgm:pt modelId="{3E8EF74F-01C9-49CE-A656-EB93599D78C8}">
      <dgm:prSet phldrT="[Текст]"/>
      <dgm:spPr/>
      <dgm:t>
        <a:bodyPr/>
        <a:lstStyle/>
        <a:p>
          <a:r>
            <a:rPr lang="ru-RU" dirty="0"/>
            <a:t>Резервный фонд</a:t>
          </a:r>
        </a:p>
      </dgm:t>
    </dgm:pt>
    <dgm:pt modelId="{D68251C5-6BFC-4796-80CB-26502C0597F1}" type="parTrans" cxnId="{862E4C27-7646-4F14-A6A8-6D7DB5D8C434}">
      <dgm:prSet/>
      <dgm:spPr/>
      <dgm:t>
        <a:bodyPr/>
        <a:lstStyle/>
        <a:p>
          <a:endParaRPr lang="ru-RU"/>
        </a:p>
      </dgm:t>
    </dgm:pt>
    <dgm:pt modelId="{1C5D0B5C-A67D-4402-93E1-5EE2647F5B01}" type="sibTrans" cxnId="{862E4C27-7646-4F14-A6A8-6D7DB5D8C434}">
      <dgm:prSet/>
      <dgm:spPr/>
      <dgm:t>
        <a:bodyPr/>
        <a:lstStyle/>
        <a:p>
          <a:endParaRPr lang="ru-RU"/>
        </a:p>
      </dgm:t>
    </dgm:pt>
    <dgm:pt modelId="{40E81DB6-C6AB-4742-9AB6-B9DC7CE10831}">
      <dgm:prSet custT="1"/>
      <dgm:spPr/>
      <dgm:t>
        <a:bodyPr/>
        <a:lstStyle/>
        <a:p>
          <a:pPr algn="ctr"/>
          <a:r>
            <a:rPr lang="ru-RU" sz="1800" dirty="0"/>
            <a:t>9339,8</a:t>
          </a:r>
        </a:p>
      </dgm:t>
    </dgm:pt>
    <dgm:pt modelId="{CE244862-A098-49CB-8476-4878C0FEC4BE}" type="parTrans" cxnId="{C3B54677-B7A1-409C-99E0-0978389B98C9}">
      <dgm:prSet/>
      <dgm:spPr/>
      <dgm:t>
        <a:bodyPr/>
        <a:lstStyle/>
        <a:p>
          <a:endParaRPr lang="ru-RU"/>
        </a:p>
      </dgm:t>
    </dgm:pt>
    <dgm:pt modelId="{1BE86972-0844-4B30-9347-1966DB6EB368}" type="sibTrans" cxnId="{C3B54677-B7A1-409C-99E0-0978389B98C9}">
      <dgm:prSet/>
      <dgm:spPr/>
      <dgm:t>
        <a:bodyPr/>
        <a:lstStyle/>
        <a:p>
          <a:endParaRPr lang="ru-RU"/>
        </a:p>
      </dgm:t>
    </dgm:pt>
    <dgm:pt modelId="{7280D7D8-CD38-46B9-9B7F-2563EFF3E7B9}">
      <dgm:prSet custT="1"/>
      <dgm:spPr/>
      <dgm:t>
        <a:bodyPr/>
        <a:lstStyle/>
        <a:p>
          <a:pPr algn="ctr"/>
          <a:r>
            <a:rPr lang="ru-RU" sz="2000" dirty="0"/>
            <a:t>617,3</a:t>
          </a:r>
        </a:p>
      </dgm:t>
    </dgm:pt>
    <dgm:pt modelId="{9FC50A71-FF9D-4C5C-AFE4-1F2D7C96EB16}" type="parTrans" cxnId="{2657DA6E-2338-402C-B21C-A5F34A854E6D}">
      <dgm:prSet/>
      <dgm:spPr/>
      <dgm:t>
        <a:bodyPr/>
        <a:lstStyle/>
        <a:p>
          <a:endParaRPr lang="ru-RU"/>
        </a:p>
      </dgm:t>
    </dgm:pt>
    <dgm:pt modelId="{EA533FFD-09BB-4F5C-A733-48D5B1909BE3}" type="sibTrans" cxnId="{2657DA6E-2338-402C-B21C-A5F34A854E6D}">
      <dgm:prSet/>
      <dgm:spPr/>
      <dgm:t>
        <a:bodyPr/>
        <a:lstStyle/>
        <a:p>
          <a:endParaRPr lang="ru-RU"/>
        </a:p>
      </dgm:t>
    </dgm:pt>
    <dgm:pt modelId="{4139F348-9841-4090-A10E-004AE5BF34D5}">
      <dgm:prSet custT="1"/>
      <dgm:spPr/>
      <dgm:t>
        <a:bodyPr/>
        <a:lstStyle/>
        <a:p>
          <a:pPr algn="ctr"/>
          <a:r>
            <a:rPr lang="ru-RU" sz="2000" dirty="0"/>
            <a:t>30,0</a:t>
          </a:r>
        </a:p>
      </dgm:t>
    </dgm:pt>
    <dgm:pt modelId="{EC8639E8-392B-4A4B-BDE8-638AD0A71B4E}" type="parTrans" cxnId="{12802CC1-CC50-406A-94D9-4584F9DD89EF}">
      <dgm:prSet/>
      <dgm:spPr/>
      <dgm:t>
        <a:bodyPr/>
        <a:lstStyle/>
        <a:p>
          <a:endParaRPr lang="ru-RU"/>
        </a:p>
      </dgm:t>
    </dgm:pt>
    <dgm:pt modelId="{D571DD9D-4D1F-4F1E-AAAE-CF2B17F09350}" type="sibTrans" cxnId="{12802CC1-CC50-406A-94D9-4584F9DD89EF}">
      <dgm:prSet/>
      <dgm:spPr/>
      <dgm:t>
        <a:bodyPr/>
        <a:lstStyle/>
        <a:p>
          <a:endParaRPr lang="ru-RU"/>
        </a:p>
      </dgm:t>
    </dgm:pt>
    <dgm:pt modelId="{BDA48067-81BC-4FA1-BEA3-357DCDFC37AD}">
      <dgm:prSet custT="1"/>
      <dgm:spPr/>
      <dgm:t>
        <a:bodyPr/>
        <a:lstStyle/>
        <a:p>
          <a:pPr algn="ctr"/>
          <a:endParaRPr lang="ru-RU" sz="2000" dirty="0"/>
        </a:p>
      </dgm:t>
    </dgm:pt>
    <dgm:pt modelId="{3C38AAC8-548F-422C-BD83-AF0519D04303}" type="parTrans" cxnId="{C5858AB3-6609-4CF2-84A7-8746A47FBE64}">
      <dgm:prSet/>
      <dgm:spPr/>
      <dgm:t>
        <a:bodyPr/>
        <a:lstStyle/>
        <a:p>
          <a:endParaRPr lang="ru-RU"/>
        </a:p>
      </dgm:t>
    </dgm:pt>
    <dgm:pt modelId="{BE5DAB7F-5104-43A1-ABFA-8CDD1B027D07}" type="sibTrans" cxnId="{C5858AB3-6609-4CF2-84A7-8746A47FBE64}">
      <dgm:prSet/>
      <dgm:spPr/>
      <dgm:t>
        <a:bodyPr/>
        <a:lstStyle/>
        <a:p>
          <a:endParaRPr lang="ru-RU"/>
        </a:p>
      </dgm:t>
    </dgm:pt>
    <dgm:pt modelId="{137FE8A4-972E-42B3-9C87-135F8CF4A933}" type="pres">
      <dgm:prSet presAssocID="{0782A144-0065-4C2C-847C-A90983435110}" presName="Name0" presStyleCnt="0">
        <dgm:presLayoutVars>
          <dgm:dir/>
          <dgm:animLvl val="lvl"/>
          <dgm:resizeHandles val="exact"/>
        </dgm:presLayoutVars>
      </dgm:prSet>
      <dgm:spPr/>
    </dgm:pt>
    <dgm:pt modelId="{09B52E06-BFE6-4707-A4B6-0F572D6215D2}" type="pres">
      <dgm:prSet presAssocID="{203F73D9-DF9B-427E-B317-5CC78964D855}" presName="composite" presStyleCnt="0"/>
      <dgm:spPr/>
    </dgm:pt>
    <dgm:pt modelId="{1E867C5B-57FF-46CC-8D4E-60D1608799D5}" type="pres">
      <dgm:prSet presAssocID="{203F73D9-DF9B-427E-B317-5CC78964D85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C0C4F698-708C-4F25-AD51-5EE9FF5FC75E}" type="pres">
      <dgm:prSet presAssocID="{203F73D9-DF9B-427E-B317-5CC78964D855}" presName="desTx" presStyleLbl="alignAccFollowNode1" presStyleIdx="0" presStyleCnt="3">
        <dgm:presLayoutVars>
          <dgm:bulletEnabled val="1"/>
        </dgm:presLayoutVars>
      </dgm:prSet>
      <dgm:spPr/>
    </dgm:pt>
    <dgm:pt modelId="{FA665DB6-E0FF-4F16-8526-4C416B04B124}" type="pres">
      <dgm:prSet presAssocID="{4288D5A6-54DB-4583-88A5-FDF129433924}" presName="space" presStyleCnt="0"/>
      <dgm:spPr/>
    </dgm:pt>
    <dgm:pt modelId="{D7BE7BCC-100C-48D1-AAD0-BC2D8D83E681}" type="pres">
      <dgm:prSet presAssocID="{F909ABCD-835D-4135-B51A-3E0CAF6B5F99}" presName="composite" presStyleCnt="0"/>
      <dgm:spPr/>
    </dgm:pt>
    <dgm:pt modelId="{F022946D-E5B0-4528-8D36-E1871F481A83}" type="pres">
      <dgm:prSet presAssocID="{F909ABCD-835D-4135-B51A-3E0CAF6B5F9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5C59BB6-1AB9-4B06-93D0-39D677A0554C}" type="pres">
      <dgm:prSet presAssocID="{F909ABCD-835D-4135-B51A-3E0CAF6B5F99}" presName="desTx" presStyleLbl="alignAccFollowNode1" presStyleIdx="1" presStyleCnt="3">
        <dgm:presLayoutVars>
          <dgm:bulletEnabled val="1"/>
        </dgm:presLayoutVars>
      </dgm:prSet>
      <dgm:spPr/>
    </dgm:pt>
    <dgm:pt modelId="{D9C80562-6BBE-41E4-B0D9-0DA869AA1362}" type="pres">
      <dgm:prSet presAssocID="{2AF2BE7F-94D4-4F99-86E3-EEC24E6175BB}" presName="space" presStyleCnt="0"/>
      <dgm:spPr/>
    </dgm:pt>
    <dgm:pt modelId="{D41EC653-14B7-42BC-8480-F25C84E4C2AE}" type="pres">
      <dgm:prSet presAssocID="{3E8EF74F-01C9-49CE-A656-EB93599D78C8}" presName="composite" presStyleCnt="0"/>
      <dgm:spPr/>
    </dgm:pt>
    <dgm:pt modelId="{99533DBB-5EA5-4DCF-AC77-69DA2E96CFA0}" type="pres">
      <dgm:prSet presAssocID="{3E8EF74F-01C9-49CE-A656-EB93599D78C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6EFFF41-EAD7-4F93-B3BF-7C288221B5BE}" type="pres">
      <dgm:prSet presAssocID="{3E8EF74F-01C9-49CE-A656-EB93599D78C8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862E4C27-7646-4F14-A6A8-6D7DB5D8C434}" srcId="{0782A144-0065-4C2C-847C-A90983435110}" destId="{3E8EF74F-01C9-49CE-A656-EB93599D78C8}" srcOrd="2" destOrd="0" parTransId="{D68251C5-6BFC-4796-80CB-26502C0597F1}" sibTransId="{1C5D0B5C-A67D-4402-93E1-5EE2647F5B01}"/>
    <dgm:cxn modelId="{D4480461-4A08-421F-BD6D-C5766F9DC999}" type="presOf" srcId="{203F73D9-DF9B-427E-B317-5CC78964D855}" destId="{1E867C5B-57FF-46CC-8D4E-60D1608799D5}" srcOrd="0" destOrd="0" presId="urn:microsoft.com/office/officeart/2005/8/layout/hList1"/>
    <dgm:cxn modelId="{956C3041-0820-429A-91DD-776873BD6D02}" srcId="{0782A144-0065-4C2C-847C-A90983435110}" destId="{203F73D9-DF9B-427E-B317-5CC78964D855}" srcOrd="0" destOrd="0" parTransId="{EA564812-AED9-4794-AED4-43C8289F317E}" sibTransId="{4288D5A6-54DB-4583-88A5-FDF129433924}"/>
    <dgm:cxn modelId="{DE44C86D-7557-4F5D-A584-145948BD3AE5}" type="presOf" srcId="{7280D7D8-CD38-46B9-9B7F-2563EFF3E7B9}" destId="{B5C59BB6-1AB9-4B06-93D0-39D677A0554C}" srcOrd="0" destOrd="0" presId="urn:microsoft.com/office/officeart/2005/8/layout/hList1"/>
    <dgm:cxn modelId="{2657DA6E-2338-402C-B21C-A5F34A854E6D}" srcId="{F909ABCD-835D-4135-B51A-3E0CAF6B5F99}" destId="{7280D7D8-CD38-46B9-9B7F-2563EFF3E7B9}" srcOrd="0" destOrd="0" parTransId="{9FC50A71-FF9D-4C5C-AFE4-1F2D7C96EB16}" sibTransId="{EA533FFD-09BB-4F5C-A733-48D5B1909BE3}"/>
    <dgm:cxn modelId="{C3B54677-B7A1-409C-99E0-0978389B98C9}" srcId="{203F73D9-DF9B-427E-B317-5CC78964D855}" destId="{40E81DB6-C6AB-4742-9AB6-B9DC7CE10831}" srcOrd="0" destOrd="0" parTransId="{CE244862-A098-49CB-8476-4878C0FEC4BE}" sibTransId="{1BE86972-0844-4B30-9347-1966DB6EB368}"/>
    <dgm:cxn modelId="{984BBB8C-8C43-4768-ABCE-F18DA82CA238}" type="presOf" srcId="{F909ABCD-835D-4135-B51A-3E0CAF6B5F99}" destId="{F022946D-E5B0-4528-8D36-E1871F481A83}" srcOrd="0" destOrd="0" presId="urn:microsoft.com/office/officeart/2005/8/layout/hList1"/>
    <dgm:cxn modelId="{B8E23B91-2847-4909-8B83-3A7A53EA2348}" type="presOf" srcId="{40E81DB6-C6AB-4742-9AB6-B9DC7CE10831}" destId="{C0C4F698-708C-4F25-AD51-5EE9FF5FC75E}" srcOrd="0" destOrd="0" presId="urn:microsoft.com/office/officeart/2005/8/layout/hList1"/>
    <dgm:cxn modelId="{CDAC36A9-9942-4EBE-B2AF-3D17746A2BC6}" srcId="{0782A144-0065-4C2C-847C-A90983435110}" destId="{F909ABCD-835D-4135-B51A-3E0CAF6B5F99}" srcOrd="1" destOrd="0" parTransId="{33E108F7-1D1A-408E-96C8-A954ECE7FDB7}" sibTransId="{2AF2BE7F-94D4-4F99-86E3-EEC24E6175BB}"/>
    <dgm:cxn modelId="{C5858AB3-6609-4CF2-84A7-8746A47FBE64}" srcId="{3E8EF74F-01C9-49CE-A656-EB93599D78C8}" destId="{BDA48067-81BC-4FA1-BEA3-357DCDFC37AD}" srcOrd="1" destOrd="0" parTransId="{3C38AAC8-548F-422C-BD83-AF0519D04303}" sibTransId="{BE5DAB7F-5104-43A1-ABFA-8CDD1B027D07}"/>
    <dgm:cxn modelId="{335439BC-6208-41E2-8303-768EAF115F7A}" type="presOf" srcId="{4139F348-9841-4090-A10E-004AE5BF34D5}" destId="{06EFFF41-EAD7-4F93-B3BF-7C288221B5BE}" srcOrd="0" destOrd="0" presId="urn:microsoft.com/office/officeart/2005/8/layout/hList1"/>
    <dgm:cxn modelId="{12802CC1-CC50-406A-94D9-4584F9DD89EF}" srcId="{3E8EF74F-01C9-49CE-A656-EB93599D78C8}" destId="{4139F348-9841-4090-A10E-004AE5BF34D5}" srcOrd="0" destOrd="0" parTransId="{EC8639E8-392B-4A4B-BDE8-638AD0A71B4E}" sibTransId="{D571DD9D-4D1F-4F1E-AAAE-CF2B17F09350}"/>
    <dgm:cxn modelId="{60A7F6D4-CA93-4D80-8ECF-16171A8CB8A4}" type="presOf" srcId="{0782A144-0065-4C2C-847C-A90983435110}" destId="{137FE8A4-972E-42B3-9C87-135F8CF4A933}" srcOrd="0" destOrd="0" presId="urn:microsoft.com/office/officeart/2005/8/layout/hList1"/>
    <dgm:cxn modelId="{0DC3ADF0-1B20-461B-8A3C-147276794EC3}" type="presOf" srcId="{BDA48067-81BC-4FA1-BEA3-357DCDFC37AD}" destId="{06EFFF41-EAD7-4F93-B3BF-7C288221B5BE}" srcOrd="0" destOrd="1" presId="urn:microsoft.com/office/officeart/2005/8/layout/hList1"/>
    <dgm:cxn modelId="{A160B9F5-0349-4749-9D02-97511B0BD68D}" type="presOf" srcId="{3E8EF74F-01C9-49CE-A656-EB93599D78C8}" destId="{99533DBB-5EA5-4DCF-AC77-69DA2E96CFA0}" srcOrd="0" destOrd="0" presId="urn:microsoft.com/office/officeart/2005/8/layout/hList1"/>
    <dgm:cxn modelId="{B4D3E946-92DF-49A7-B5C7-4B8FC5E05549}" type="presParOf" srcId="{137FE8A4-972E-42B3-9C87-135F8CF4A933}" destId="{09B52E06-BFE6-4707-A4B6-0F572D6215D2}" srcOrd="0" destOrd="0" presId="urn:microsoft.com/office/officeart/2005/8/layout/hList1"/>
    <dgm:cxn modelId="{7D603779-D7D5-4366-B19B-4BD53291140C}" type="presParOf" srcId="{09B52E06-BFE6-4707-A4B6-0F572D6215D2}" destId="{1E867C5B-57FF-46CC-8D4E-60D1608799D5}" srcOrd="0" destOrd="0" presId="urn:microsoft.com/office/officeart/2005/8/layout/hList1"/>
    <dgm:cxn modelId="{DB84F022-66DF-4AE0-873F-81A67EE25E63}" type="presParOf" srcId="{09B52E06-BFE6-4707-A4B6-0F572D6215D2}" destId="{C0C4F698-708C-4F25-AD51-5EE9FF5FC75E}" srcOrd="1" destOrd="0" presId="urn:microsoft.com/office/officeart/2005/8/layout/hList1"/>
    <dgm:cxn modelId="{AB241AE8-69AE-41C1-BEC6-47F4617100AD}" type="presParOf" srcId="{137FE8A4-972E-42B3-9C87-135F8CF4A933}" destId="{FA665DB6-E0FF-4F16-8526-4C416B04B124}" srcOrd="1" destOrd="0" presId="urn:microsoft.com/office/officeart/2005/8/layout/hList1"/>
    <dgm:cxn modelId="{8EBEA26C-DCA0-4EA8-A955-0D138C627CA2}" type="presParOf" srcId="{137FE8A4-972E-42B3-9C87-135F8CF4A933}" destId="{D7BE7BCC-100C-48D1-AAD0-BC2D8D83E681}" srcOrd="2" destOrd="0" presId="urn:microsoft.com/office/officeart/2005/8/layout/hList1"/>
    <dgm:cxn modelId="{E199F94D-3A54-4CF2-A224-3FDD89469E94}" type="presParOf" srcId="{D7BE7BCC-100C-48D1-AAD0-BC2D8D83E681}" destId="{F022946D-E5B0-4528-8D36-E1871F481A83}" srcOrd="0" destOrd="0" presId="urn:microsoft.com/office/officeart/2005/8/layout/hList1"/>
    <dgm:cxn modelId="{A05B6D3D-3A44-412F-98C7-FCC5E6095F7D}" type="presParOf" srcId="{D7BE7BCC-100C-48D1-AAD0-BC2D8D83E681}" destId="{B5C59BB6-1AB9-4B06-93D0-39D677A0554C}" srcOrd="1" destOrd="0" presId="urn:microsoft.com/office/officeart/2005/8/layout/hList1"/>
    <dgm:cxn modelId="{7993460C-5E8F-43F8-9D16-4A72D7E5028B}" type="presParOf" srcId="{137FE8A4-972E-42B3-9C87-135F8CF4A933}" destId="{D9C80562-6BBE-41E4-B0D9-0DA869AA1362}" srcOrd="3" destOrd="0" presId="urn:microsoft.com/office/officeart/2005/8/layout/hList1"/>
    <dgm:cxn modelId="{0ECB61D3-4F58-45B3-AAB1-4744FB649254}" type="presParOf" srcId="{137FE8A4-972E-42B3-9C87-135F8CF4A933}" destId="{D41EC653-14B7-42BC-8480-F25C84E4C2AE}" srcOrd="4" destOrd="0" presId="urn:microsoft.com/office/officeart/2005/8/layout/hList1"/>
    <dgm:cxn modelId="{E47137DB-0136-4770-83F8-3AE1FAFBADCD}" type="presParOf" srcId="{D41EC653-14B7-42BC-8480-F25C84E4C2AE}" destId="{99533DBB-5EA5-4DCF-AC77-69DA2E96CFA0}" srcOrd="0" destOrd="0" presId="urn:microsoft.com/office/officeart/2005/8/layout/hList1"/>
    <dgm:cxn modelId="{EB189729-1C73-465F-B238-BE4345C121B0}" type="presParOf" srcId="{D41EC653-14B7-42BC-8480-F25C84E4C2AE}" destId="{06EFFF41-EAD7-4F93-B3BF-7C288221B5B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8BD38B-E10B-4E1A-8B57-7DBC0996B826}">
      <dsp:nvSpPr>
        <dsp:cNvPr id="0" name=""/>
        <dsp:cNvSpPr/>
      </dsp:nvSpPr>
      <dsp:spPr>
        <a:xfrm rot="16200000">
          <a:off x="-887747" y="888751"/>
          <a:ext cx="4389437" cy="261193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Налоговые поступления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Поступление налогов и сборов,уплачиваемых  в соответствии с налоговым законом.</a:t>
          </a:r>
        </a:p>
      </dsp:txBody>
      <dsp:txXfrm rot="5400000">
        <a:off x="1005" y="877886"/>
        <a:ext cx="2611933" cy="2633663"/>
      </dsp:txXfrm>
    </dsp:sp>
    <dsp:sp modelId="{25ED076E-F441-4E69-A9D4-7D0118DBC421}">
      <dsp:nvSpPr>
        <dsp:cNvPr id="0" name=""/>
        <dsp:cNvSpPr/>
      </dsp:nvSpPr>
      <dsp:spPr>
        <a:xfrm rot="16200000">
          <a:off x="1920081" y="888751"/>
          <a:ext cx="4389437" cy="261193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60990" bIns="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Неналоговые поступления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Поступление средств от продажи, аренды имущества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000" kern="1200" dirty="0"/>
        </a:p>
      </dsp:txBody>
      <dsp:txXfrm rot="5400000">
        <a:off x="2808833" y="877886"/>
        <a:ext cx="2611933" cy="2633663"/>
      </dsp:txXfrm>
    </dsp:sp>
    <dsp:sp modelId="{A2B8D02F-7CBA-436C-B9E9-6ADF64AF467C}">
      <dsp:nvSpPr>
        <dsp:cNvPr id="0" name=""/>
        <dsp:cNvSpPr/>
      </dsp:nvSpPr>
      <dsp:spPr>
        <a:xfrm rot="16200000">
          <a:off x="4727910" y="888751"/>
          <a:ext cx="4389437" cy="261193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60990" bIns="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Безвозмездные поступления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Поступление средств от бюджетов других уровней </a:t>
          </a:r>
        </a:p>
      </dsp:txBody>
      <dsp:txXfrm rot="5400000">
        <a:off x="5616662" y="877886"/>
        <a:ext cx="2611933" cy="26336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50268A-B658-476C-A1FC-AD308A83364C}">
      <dsp:nvSpPr>
        <dsp:cNvPr id="0" name=""/>
        <dsp:cNvSpPr/>
      </dsp:nvSpPr>
      <dsp:spPr>
        <a:xfrm>
          <a:off x="236947" y="72"/>
          <a:ext cx="1712519" cy="7214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Налоговые – 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7593,3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8079" y="21204"/>
        <a:ext cx="1670255" cy="679224"/>
      </dsp:txXfrm>
    </dsp:sp>
    <dsp:sp modelId="{A59CC3CC-80D2-4FC9-A922-7EB92D5CC5AA}">
      <dsp:nvSpPr>
        <dsp:cNvPr id="0" name=""/>
        <dsp:cNvSpPr/>
      </dsp:nvSpPr>
      <dsp:spPr>
        <a:xfrm>
          <a:off x="408199" y="721561"/>
          <a:ext cx="171251" cy="4269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6953"/>
              </a:lnTo>
              <a:lnTo>
                <a:pt x="171251" y="426953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77F87B-EE32-4A16-BF33-88C28AC0C1C1}">
      <dsp:nvSpPr>
        <dsp:cNvPr id="0" name=""/>
        <dsp:cNvSpPr/>
      </dsp:nvSpPr>
      <dsp:spPr>
        <a:xfrm>
          <a:off x="579451" y="890583"/>
          <a:ext cx="2014160" cy="515862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Налог на доходы физических лиц  - </a:t>
          </a:r>
          <a:r>
            <a:rPr lang="en-US" sz="1400" kern="1200" dirty="0">
              <a:latin typeface="Times New Roman" pitchFamily="18" charset="0"/>
              <a:cs typeface="Times New Roman" pitchFamily="18" charset="0"/>
            </a:rPr>
            <a:t>2150,0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4560" y="905692"/>
        <a:ext cx="1983942" cy="485644"/>
      </dsp:txXfrm>
    </dsp:sp>
    <dsp:sp modelId="{BE3F229F-7498-43BF-8200-848CDCCE93A7}">
      <dsp:nvSpPr>
        <dsp:cNvPr id="0" name=""/>
        <dsp:cNvSpPr/>
      </dsp:nvSpPr>
      <dsp:spPr>
        <a:xfrm>
          <a:off x="408199" y="721561"/>
          <a:ext cx="171251" cy="11919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1951"/>
              </a:lnTo>
              <a:lnTo>
                <a:pt x="171251" y="1191951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8ABCFE-D12A-4270-98A7-EC088CD68D67}">
      <dsp:nvSpPr>
        <dsp:cNvPr id="0" name=""/>
        <dsp:cNvSpPr/>
      </dsp:nvSpPr>
      <dsp:spPr>
        <a:xfrm>
          <a:off x="579451" y="1575468"/>
          <a:ext cx="1888192" cy="676088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Туристический налог – 0,5</a:t>
          </a:r>
        </a:p>
      </dsp:txBody>
      <dsp:txXfrm>
        <a:off x="599253" y="1595270"/>
        <a:ext cx="1848588" cy="636484"/>
      </dsp:txXfrm>
    </dsp:sp>
    <dsp:sp modelId="{572E0E37-0893-4C16-8766-28553D9819A7}">
      <dsp:nvSpPr>
        <dsp:cNvPr id="0" name=""/>
        <dsp:cNvSpPr/>
      </dsp:nvSpPr>
      <dsp:spPr>
        <a:xfrm>
          <a:off x="408199" y="721561"/>
          <a:ext cx="181452" cy="1867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7110"/>
              </a:lnTo>
              <a:lnTo>
                <a:pt x="181452" y="1867110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6C068F-64E2-43B3-B249-F43445AE70C1}">
      <dsp:nvSpPr>
        <dsp:cNvPr id="0" name=""/>
        <dsp:cNvSpPr/>
      </dsp:nvSpPr>
      <dsp:spPr>
        <a:xfrm>
          <a:off x="589651" y="2363389"/>
          <a:ext cx="1993759" cy="450565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Единый сельскохозяйственный налог – </a:t>
          </a:r>
          <a:r>
            <a:rPr lang="en-US" sz="1400" kern="1200" dirty="0">
              <a:latin typeface="Times New Roman" pitchFamily="18" charset="0"/>
              <a:cs typeface="Times New Roman" pitchFamily="18" charset="0"/>
            </a:rPr>
            <a:t>260,0</a:t>
          </a:r>
          <a:endParaRPr lang="ru-RU" sz="1400" kern="1200" dirty="0"/>
        </a:p>
      </dsp:txBody>
      <dsp:txXfrm>
        <a:off x="602848" y="2376586"/>
        <a:ext cx="1967365" cy="424171"/>
      </dsp:txXfrm>
    </dsp:sp>
    <dsp:sp modelId="{EBE92774-4337-44EA-85A7-2743DB01EB0C}">
      <dsp:nvSpPr>
        <dsp:cNvPr id="0" name=""/>
        <dsp:cNvSpPr/>
      </dsp:nvSpPr>
      <dsp:spPr>
        <a:xfrm>
          <a:off x="408199" y="721561"/>
          <a:ext cx="181452" cy="2400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0916"/>
              </a:lnTo>
              <a:lnTo>
                <a:pt x="181452" y="2400916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839C3A-EC25-43A1-B3F2-9358EF681C57}">
      <dsp:nvSpPr>
        <dsp:cNvPr id="0" name=""/>
        <dsp:cNvSpPr/>
      </dsp:nvSpPr>
      <dsp:spPr>
        <a:xfrm>
          <a:off x="589651" y="2953790"/>
          <a:ext cx="2014160" cy="337375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Налог на имущество физических лиц – </a:t>
          </a:r>
          <a:r>
            <a:rPr lang="en-US" sz="1400" kern="1200" dirty="0">
              <a:latin typeface="Times New Roman" pitchFamily="18" charset="0"/>
              <a:cs typeface="Times New Roman" pitchFamily="18" charset="0"/>
            </a:rPr>
            <a:t>683,6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9532" y="2963671"/>
        <a:ext cx="1994398" cy="317613"/>
      </dsp:txXfrm>
    </dsp:sp>
    <dsp:sp modelId="{DB5E63CD-64D4-4712-BBD9-2568B0334412}">
      <dsp:nvSpPr>
        <dsp:cNvPr id="0" name=""/>
        <dsp:cNvSpPr/>
      </dsp:nvSpPr>
      <dsp:spPr>
        <a:xfrm>
          <a:off x="408199" y="721561"/>
          <a:ext cx="181452" cy="2861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1546"/>
              </a:lnTo>
              <a:lnTo>
                <a:pt x="181452" y="2861546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1F553-0AD7-4511-A4F0-A6FB89B539C5}">
      <dsp:nvSpPr>
        <dsp:cNvPr id="0" name=""/>
        <dsp:cNvSpPr/>
      </dsp:nvSpPr>
      <dsp:spPr>
        <a:xfrm>
          <a:off x="589651" y="3426106"/>
          <a:ext cx="2007594" cy="314002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Земельный налог –</a:t>
          </a:r>
          <a:r>
            <a:rPr lang="en-US" sz="1400" kern="1200" dirty="0">
              <a:latin typeface="Times New Roman" pitchFamily="18" charset="0"/>
              <a:cs typeface="Times New Roman" pitchFamily="18" charset="0"/>
            </a:rPr>
            <a:t>4489,8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8848" y="3435303"/>
        <a:ext cx="1989200" cy="295608"/>
      </dsp:txXfrm>
    </dsp:sp>
    <dsp:sp modelId="{091E586F-5892-41F5-B025-06B5F95EB59C}">
      <dsp:nvSpPr>
        <dsp:cNvPr id="0" name=""/>
        <dsp:cNvSpPr/>
      </dsp:nvSpPr>
      <dsp:spPr>
        <a:xfrm>
          <a:off x="408199" y="721561"/>
          <a:ext cx="181452" cy="3354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54273"/>
              </a:lnTo>
              <a:lnTo>
                <a:pt x="181452" y="3354273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BEF172-4AFF-496D-B8B9-038AD119B42E}">
      <dsp:nvSpPr>
        <dsp:cNvPr id="0" name=""/>
        <dsp:cNvSpPr/>
      </dsp:nvSpPr>
      <dsp:spPr>
        <a:xfrm>
          <a:off x="589651" y="3895947"/>
          <a:ext cx="2014160" cy="359773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Государственная пошлина  - </a:t>
          </a:r>
          <a:r>
            <a:rPr lang="en-US" sz="1400" kern="1200" dirty="0">
              <a:latin typeface="Times New Roman" pitchFamily="18" charset="0"/>
              <a:cs typeface="Times New Roman" pitchFamily="18" charset="0"/>
            </a:rPr>
            <a:t>9,4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0188" y="3906484"/>
        <a:ext cx="1993086" cy="338699"/>
      </dsp:txXfrm>
    </dsp:sp>
    <dsp:sp modelId="{D11F9B51-C7A0-4D66-A21F-F0223463ECAC}">
      <dsp:nvSpPr>
        <dsp:cNvPr id="0" name=""/>
        <dsp:cNvSpPr/>
      </dsp:nvSpPr>
      <dsp:spPr>
        <a:xfrm>
          <a:off x="2589152" y="72"/>
          <a:ext cx="1712519" cy="7214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Неналоговые 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345,7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10284" y="21204"/>
        <a:ext cx="1670255" cy="679224"/>
      </dsp:txXfrm>
    </dsp:sp>
    <dsp:sp modelId="{C8D721BB-A72D-4B23-9E06-F5BBA404AC5D}">
      <dsp:nvSpPr>
        <dsp:cNvPr id="0" name=""/>
        <dsp:cNvSpPr/>
      </dsp:nvSpPr>
      <dsp:spPr>
        <a:xfrm>
          <a:off x="2760404" y="721561"/>
          <a:ext cx="171251" cy="7273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7397"/>
              </a:lnTo>
              <a:lnTo>
                <a:pt x="171251" y="727397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016AEA-96C3-48E5-AD07-B1DFC3B76F38}">
      <dsp:nvSpPr>
        <dsp:cNvPr id="0" name=""/>
        <dsp:cNvSpPr/>
      </dsp:nvSpPr>
      <dsp:spPr>
        <a:xfrm>
          <a:off x="2931656" y="890583"/>
          <a:ext cx="1916706" cy="1116750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 –</a:t>
          </a:r>
          <a:r>
            <a:rPr lang="en-US" sz="1100" kern="1200" dirty="0">
              <a:latin typeface="Times New Roman" pitchFamily="18" charset="0"/>
              <a:cs typeface="Times New Roman" pitchFamily="18" charset="0"/>
            </a:rPr>
            <a:t>304,5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64364" y="923291"/>
        <a:ext cx="1851290" cy="1051334"/>
      </dsp:txXfrm>
    </dsp:sp>
    <dsp:sp modelId="{92CC52DA-BF69-48CE-A663-8707C90CCB1F}">
      <dsp:nvSpPr>
        <dsp:cNvPr id="0" name=""/>
        <dsp:cNvSpPr/>
      </dsp:nvSpPr>
      <dsp:spPr>
        <a:xfrm>
          <a:off x="2760404" y="721561"/>
          <a:ext cx="171251" cy="1792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2839"/>
              </a:lnTo>
              <a:lnTo>
                <a:pt x="171251" y="1792839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179E47-6792-4D9A-87CD-423ED40114A1}">
      <dsp:nvSpPr>
        <dsp:cNvPr id="0" name=""/>
        <dsp:cNvSpPr/>
      </dsp:nvSpPr>
      <dsp:spPr>
        <a:xfrm>
          <a:off x="2931656" y="2176355"/>
          <a:ext cx="2803140" cy="676088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Доходы от оказания платных услуг и компенсация затрат государства -</a:t>
          </a:r>
          <a:r>
            <a:rPr lang="en-US" sz="1200" kern="1200" dirty="0">
              <a:latin typeface="Times New Roman" pitchFamily="18" charset="0"/>
              <a:cs typeface="Times New Roman" pitchFamily="18" charset="0"/>
            </a:rPr>
            <a:t>35,5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51458" y="2196157"/>
        <a:ext cx="2763536" cy="636484"/>
      </dsp:txXfrm>
    </dsp:sp>
    <dsp:sp modelId="{51C1D874-50AC-4DDD-BD84-2789B6D5147B}">
      <dsp:nvSpPr>
        <dsp:cNvPr id="0" name=""/>
        <dsp:cNvSpPr/>
      </dsp:nvSpPr>
      <dsp:spPr>
        <a:xfrm>
          <a:off x="2760404" y="721561"/>
          <a:ext cx="190842" cy="25489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8953"/>
              </a:lnTo>
              <a:lnTo>
                <a:pt x="190842" y="2548953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3B699-115F-400C-85E8-EB8123E170D3}">
      <dsp:nvSpPr>
        <dsp:cNvPr id="0" name=""/>
        <dsp:cNvSpPr/>
      </dsp:nvSpPr>
      <dsp:spPr>
        <a:xfrm>
          <a:off x="2951246" y="3063776"/>
          <a:ext cx="2228313" cy="413475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Штрафы, санкции, возмещение ущерба – 5,</a:t>
          </a:r>
          <a:r>
            <a:rPr lang="en-US" sz="1400" kern="1200" dirty="0">
              <a:latin typeface="Times New Roman" pitchFamily="18" charset="0"/>
              <a:cs typeface="Times New Roman" pitchFamily="18" charset="0"/>
            </a:rPr>
            <a:t>7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63356" y="3075886"/>
        <a:ext cx="2204093" cy="389255"/>
      </dsp:txXfrm>
    </dsp:sp>
    <dsp:sp modelId="{7A3270BF-9A68-48AB-ABC6-EFF0CDED3C66}">
      <dsp:nvSpPr>
        <dsp:cNvPr id="0" name=""/>
        <dsp:cNvSpPr/>
      </dsp:nvSpPr>
      <dsp:spPr>
        <a:xfrm>
          <a:off x="5676948" y="72"/>
          <a:ext cx="1979466" cy="7214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Безвозмездные поступления 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13031,3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98080" y="21204"/>
        <a:ext cx="1937202" cy="679224"/>
      </dsp:txXfrm>
    </dsp:sp>
    <dsp:sp modelId="{29EDFEA0-F7AB-4AA9-84BC-8C976EEEC721}">
      <dsp:nvSpPr>
        <dsp:cNvPr id="0" name=""/>
        <dsp:cNvSpPr/>
      </dsp:nvSpPr>
      <dsp:spPr>
        <a:xfrm>
          <a:off x="5874894" y="721561"/>
          <a:ext cx="198606" cy="3899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9964"/>
              </a:lnTo>
              <a:lnTo>
                <a:pt x="198606" y="389964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C12A3B-43CA-497A-80C4-3C0F4A407F49}">
      <dsp:nvSpPr>
        <dsp:cNvPr id="0" name=""/>
        <dsp:cNvSpPr/>
      </dsp:nvSpPr>
      <dsp:spPr>
        <a:xfrm>
          <a:off x="6073501" y="916694"/>
          <a:ext cx="1919811" cy="389663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Дотации – </a:t>
          </a:r>
          <a:r>
            <a:rPr lang="en-US" sz="1400" kern="1200" dirty="0">
              <a:latin typeface="Times New Roman" pitchFamily="18" charset="0"/>
              <a:cs typeface="Times New Roman" pitchFamily="18" charset="0"/>
            </a:rPr>
            <a:t>12608,9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84914" y="928107"/>
        <a:ext cx="1896985" cy="366837"/>
      </dsp:txXfrm>
    </dsp:sp>
    <dsp:sp modelId="{A93693CE-3321-48C6-A7D0-93F7DC2A5C5E}">
      <dsp:nvSpPr>
        <dsp:cNvPr id="0" name=""/>
        <dsp:cNvSpPr/>
      </dsp:nvSpPr>
      <dsp:spPr>
        <a:xfrm>
          <a:off x="5874894" y="721561"/>
          <a:ext cx="197946" cy="915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5988"/>
              </a:lnTo>
              <a:lnTo>
                <a:pt x="197946" y="915988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71A96D-EFD6-47CB-A31F-5B719A20184A}">
      <dsp:nvSpPr>
        <dsp:cNvPr id="0" name=""/>
        <dsp:cNvSpPr/>
      </dsp:nvSpPr>
      <dsp:spPr>
        <a:xfrm>
          <a:off x="6072841" y="1449269"/>
          <a:ext cx="1908301" cy="376561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Times New Roman" pitchFamily="18" charset="0"/>
              <a:cs typeface="Times New Roman" pitchFamily="18" charset="0"/>
            </a:rPr>
            <a:t>Субвенции -</a:t>
          </a:r>
          <a:r>
            <a:rPr lang="en-US" sz="1100" kern="1200" dirty="0">
              <a:latin typeface="Times New Roman" pitchFamily="18" charset="0"/>
              <a:cs typeface="Times New Roman" pitchFamily="18" charset="0"/>
            </a:rPr>
            <a:t>411,0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83870" y="1460298"/>
        <a:ext cx="1886243" cy="354503"/>
      </dsp:txXfrm>
    </dsp:sp>
    <dsp:sp modelId="{598A688B-1882-49AD-832A-EF2766B31FD6}">
      <dsp:nvSpPr>
        <dsp:cNvPr id="0" name=""/>
        <dsp:cNvSpPr/>
      </dsp:nvSpPr>
      <dsp:spPr>
        <a:xfrm>
          <a:off x="5874894" y="721561"/>
          <a:ext cx="197946" cy="16113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1336"/>
              </a:lnTo>
              <a:lnTo>
                <a:pt x="197946" y="1611336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32B07F-C864-4058-9B5F-942AC6DFD380}">
      <dsp:nvSpPr>
        <dsp:cNvPr id="0" name=""/>
        <dsp:cNvSpPr/>
      </dsp:nvSpPr>
      <dsp:spPr>
        <a:xfrm>
          <a:off x="6072841" y="1994853"/>
          <a:ext cx="1081742" cy="676088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Times New Roman" pitchFamily="18" charset="0"/>
              <a:cs typeface="Times New Roman" pitchFamily="18" charset="0"/>
            </a:rPr>
            <a:t>Иные межбюджетные трансферты -</a:t>
          </a:r>
          <a:r>
            <a:rPr lang="en-US" sz="1100" kern="1200" dirty="0">
              <a:latin typeface="Times New Roman" pitchFamily="18" charset="0"/>
              <a:cs typeface="Times New Roman" pitchFamily="18" charset="0"/>
            </a:rPr>
            <a:t>11,4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92643" y="2014655"/>
        <a:ext cx="1042138" cy="6364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67C5B-57FF-46CC-8D4E-60D1608799D5}">
      <dsp:nvSpPr>
        <dsp:cNvPr id="0" name=""/>
        <dsp:cNvSpPr/>
      </dsp:nvSpPr>
      <dsp:spPr>
        <a:xfrm>
          <a:off x="2571" y="1375498"/>
          <a:ext cx="2507456" cy="7531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Функционирование   исполнительных органов местного самоуправления</a:t>
          </a:r>
        </a:p>
      </dsp:txBody>
      <dsp:txXfrm>
        <a:off x="2571" y="1375498"/>
        <a:ext cx="2507456" cy="753177"/>
      </dsp:txXfrm>
    </dsp:sp>
    <dsp:sp modelId="{C0C4F698-708C-4F25-AD51-5EE9FF5FC75E}">
      <dsp:nvSpPr>
        <dsp:cNvPr id="0" name=""/>
        <dsp:cNvSpPr/>
      </dsp:nvSpPr>
      <dsp:spPr>
        <a:xfrm>
          <a:off x="2571" y="2128676"/>
          <a:ext cx="2507456" cy="8852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9339,8</a:t>
          </a:r>
        </a:p>
      </dsp:txBody>
      <dsp:txXfrm>
        <a:off x="2571" y="2128676"/>
        <a:ext cx="2507456" cy="885262"/>
      </dsp:txXfrm>
    </dsp:sp>
    <dsp:sp modelId="{F022946D-E5B0-4528-8D36-E1871F481A83}">
      <dsp:nvSpPr>
        <dsp:cNvPr id="0" name=""/>
        <dsp:cNvSpPr/>
      </dsp:nvSpPr>
      <dsp:spPr>
        <a:xfrm>
          <a:off x="2861071" y="1375498"/>
          <a:ext cx="2507456" cy="7531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Другие общегосударственные вопросы</a:t>
          </a:r>
        </a:p>
      </dsp:txBody>
      <dsp:txXfrm>
        <a:off x="2861071" y="1375498"/>
        <a:ext cx="2507456" cy="753177"/>
      </dsp:txXfrm>
    </dsp:sp>
    <dsp:sp modelId="{B5C59BB6-1AB9-4B06-93D0-39D677A0554C}">
      <dsp:nvSpPr>
        <dsp:cNvPr id="0" name=""/>
        <dsp:cNvSpPr/>
      </dsp:nvSpPr>
      <dsp:spPr>
        <a:xfrm>
          <a:off x="2861071" y="2128676"/>
          <a:ext cx="2507456" cy="8852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617,3</a:t>
          </a:r>
        </a:p>
      </dsp:txBody>
      <dsp:txXfrm>
        <a:off x="2861071" y="2128676"/>
        <a:ext cx="2507456" cy="885262"/>
      </dsp:txXfrm>
    </dsp:sp>
    <dsp:sp modelId="{99533DBB-5EA5-4DCF-AC77-69DA2E96CFA0}">
      <dsp:nvSpPr>
        <dsp:cNvPr id="0" name=""/>
        <dsp:cNvSpPr/>
      </dsp:nvSpPr>
      <dsp:spPr>
        <a:xfrm>
          <a:off x="5719571" y="1375498"/>
          <a:ext cx="2507456" cy="7531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Резервный фонд</a:t>
          </a:r>
        </a:p>
      </dsp:txBody>
      <dsp:txXfrm>
        <a:off x="5719571" y="1375498"/>
        <a:ext cx="2507456" cy="753177"/>
      </dsp:txXfrm>
    </dsp:sp>
    <dsp:sp modelId="{06EFFF41-EAD7-4F93-B3BF-7C288221B5BE}">
      <dsp:nvSpPr>
        <dsp:cNvPr id="0" name=""/>
        <dsp:cNvSpPr/>
      </dsp:nvSpPr>
      <dsp:spPr>
        <a:xfrm>
          <a:off x="5719571" y="2128676"/>
          <a:ext cx="2507456" cy="8852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30,0</a:t>
          </a: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000" kern="1200" dirty="0"/>
        </a:p>
      </dsp:txBody>
      <dsp:txXfrm>
        <a:off x="5719571" y="2128676"/>
        <a:ext cx="2507456" cy="8852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>
            <a:noAutofit/>
          </a:bodyPr>
          <a:lstStyle/>
          <a:p>
            <a:pPr algn="ctr"/>
            <a:br>
              <a:rPr lang="ru-RU" sz="6600" b="1" dirty="0"/>
            </a:br>
            <a:r>
              <a:rPr lang="ru-RU" sz="6600" b="1" dirty="0"/>
              <a:t> БЮДЖЕТ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6400800" cy="1752600"/>
          </a:xfrm>
        </p:spPr>
        <p:txBody>
          <a:bodyPr/>
          <a:lstStyle/>
          <a:p>
            <a:pPr algn="ctr"/>
            <a:r>
              <a:rPr lang="ru-RU" dirty="0"/>
              <a:t>Троицкого сельского поселения </a:t>
            </a:r>
          </a:p>
          <a:p>
            <a:pPr algn="ctr"/>
            <a:r>
              <a:rPr lang="ru-RU" dirty="0"/>
              <a:t>на 20</a:t>
            </a:r>
            <a:r>
              <a:rPr lang="en-US" dirty="0"/>
              <a:t>25</a:t>
            </a:r>
            <a:r>
              <a:rPr lang="ru-RU" dirty="0"/>
              <a:t> год и на плановый период 202</a:t>
            </a:r>
            <a:r>
              <a:rPr lang="en-US" dirty="0"/>
              <a:t>6</a:t>
            </a:r>
            <a:r>
              <a:rPr lang="ru-RU" dirty="0"/>
              <a:t> и 202</a:t>
            </a:r>
            <a:r>
              <a:rPr lang="en-US" dirty="0"/>
              <a:t>7</a:t>
            </a:r>
            <a:r>
              <a:rPr lang="ru-RU" dirty="0"/>
              <a:t> годов.</a:t>
            </a:r>
          </a:p>
        </p:txBody>
      </p:sp>
      <p:pic>
        <p:nvPicPr>
          <p:cNvPr id="1026" name="Рисунок 1" descr="Троицкое_Цв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2656"/>
            <a:ext cx="755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920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sz="2400" b="1" dirty="0">
                <a:solidFill>
                  <a:srgbClr val="0F6FC6">
                    <a:lumMod val="60000"/>
                    <a:lumOff val="40000"/>
                  </a:srgbClr>
                </a:solidFill>
                <a:latin typeface="Arial"/>
              </a:rPr>
              <a:t>Расходы в сфере жилищно-коммунального хозяйства</a:t>
            </a:r>
            <a:br>
              <a:rPr lang="ru-RU" altLang="ru-RU" sz="2400" b="1" dirty="0">
                <a:solidFill>
                  <a:srgbClr val="0F6FC6">
                    <a:lumMod val="60000"/>
                    <a:lumOff val="40000"/>
                  </a:srgbClr>
                </a:solidFill>
                <a:latin typeface="Arial"/>
              </a:rPr>
            </a:br>
            <a:r>
              <a:rPr lang="ru-RU" altLang="ru-RU" sz="2400" b="1" dirty="0">
                <a:solidFill>
                  <a:srgbClr val="0F6FC6">
                    <a:lumMod val="60000"/>
                    <a:lumOff val="40000"/>
                  </a:srgbClr>
                </a:solidFill>
                <a:latin typeface="Arial"/>
              </a:rPr>
              <a:t> в 2025 составило 4905,6 тыс. рублей</a:t>
            </a:r>
            <a:br>
              <a:rPr lang="ru-RU" altLang="ru-RU" sz="2400" b="1" dirty="0">
                <a:solidFill>
                  <a:srgbClr val="0F6FC6">
                    <a:lumMod val="60000"/>
                    <a:lumOff val="40000"/>
                  </a:srgbClr>
                </a:solidFill>
                <a:latin typeface="Arial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266" y="1935163"/>
            <a:ext cx="6211467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3555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Расходы в сфере национальной безопасности и правоохранительной деятельности -  66,0 тыс. рублей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5E18DA1B-813F-4BCD-9D50-94D5F4940E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552" y="1847088"/>
            <a:ext cx="8280920" cy="4174200"/>
          </a:xfrm>
        </p:spPr>
      </p:pic>
    </p:spTree>
    <p:extLst>
      <p:ext uri="{BB962C8B-B14F-4D97-AF65-F5344CB8AC3E}">
        <p14:creationId xmlns:p14="http://schemas.microsoft.com/office/powerpoint/2010/main" val="3467196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Расходы в сфере культуры, кинематография -  4561,2 тыс. рублей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0909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Расходы в сфере социальной политики </a:t>
            </a:r>
            <a:br>
              <a:rPr lang="ru-RU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</a:br>
            <a:r>
              <a:rPr lang="en-US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283,3</a:t>
            </a:r>
            <a:r>
              <a:rPr lang="ru-RU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 тыс. рублей</a:t>
            </a:r>
            <a:r>
              <a:rPr lang="ru-RU" altLang="ru-RU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: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3495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0A873B-D182-8519-53BC-33B4BA429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Расходы в сфере физической культуры и спорта -  626,9 тыс. рублей</a:t>
            </a:r>
            <a:endParaRPr lang="ru-RU" sz="2800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ABD1C8A-A989-80BD-9469-6D9CFDBA63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595" y="1935163"/>
            <a:ext cx="5256810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1400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424936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1806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87220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Бюджет Троицкого сельского поселения на 20</a:t>
            </a:r>
            <a:r>
              <a:rPr lang="en-US" sz="2800" b="1" dirty="0"/>
              <a:t>25</a:t>
            </a:r>
            <a:r>
              <a:rPr lang="ru-RU" sz="2800" b="1" dirty="0"/>
              <a:t> года и на плановый период 202</a:t>
            </a:r>
            <a:r>
              <a:rPr lang="en-US" sz="2800" b="1" dirty="0"/>
              <a:t>6</a:t>
            </a:r>
            <a:r>
              <a:rPr lang="ru-RU" sz="2800" b="1" dirty="0"/>
              <a:t> и 202</a:t>
            </a:r>
            <a:r>
              <a:rPr lang="en-US" sz="2800" b="1" dirty="0"/>
              <a:t>7</a:t>
            </a:r>
            <a:r>
              <a:rPr lang="ru-RU" sz="2800" b="1" dirty="0"/>
              <a:t> годов подготовлен в соответствии с требованиями БК РФ и Положения о бюджетном процессе в Троицком сельском поселении: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420888"/>
            <a:ext cx="8229600" cy="4165923"/>
          </a:xfrm>
        </p:spPr>
        <p:txBody>
          <a:bodyPr>
            <a:normAutofit/>
          </a:bodyPr>
          <a:lstStyle/>
          <a:p>
            <a:r>
              <a:rPr lang="ru-RU" sz="2400" dirty="0"/>
              <a:t>Основные направления бюджетной и налоговой политики Троицкого сельского поселения;</a:t>
            </a:r>
          </a:p>
          <a:p>
            <a:r>
              <a:rPr lang="ru-RU" sz="2400" dirty="0"/>
              <a:t>Прогноз социально-экономического развития Троицкого сельского поселения на очередной финансовый год и плановый период;</a:t>
            </a:r>
          </a:p>
          <a:p>
            <a:r>
              <a:rPr lang="ru-RU" sz="2400" dirty="0"/>
              <a:t>Оценка ожидаемого исполнения бюджета на текущий финансовый год;</a:t>
            </a:r>
          </a:p>
          <a:p>
            <a:r>
              <a:rPr lang="ru-RU" sz="2400" dirty="0"/>
              <a:t>Расчёты по налоговым и неналоговым  доходах бюджета .</a:t>
            </a:r>
          </a:p>
        </p:txBody>
      </p:sp>
    </p:spTree>
    <p:extLst>
      <p:ext uri="{BB962C8B-B14F-4D97-AF65-F5344CB8AC3E}">
        <p14:creationId xmlns:p14="http://schemas.microsoft.com/office/powerpoint/2010/main" val="1081688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Доходы местного бюджета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8077510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9375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Основные параметры бюджета Троицкого сельского поселения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9449553"/>
              </p:ext>
            </p:extLst>
          </p:nvPr>
        </p:nvGraphicFramePr>
        <p:xfrm>
          <a:off x="755576" y="2204861"/>
          <a:ext cx="7920880" cy="38447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00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5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21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21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5080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Показатель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Закон о бюджете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2025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202</a:t>
                      </a:r>
                      <a:r>
                        <a:rPr lang="en-US" sz="2000" dirty="0">
                          <a:effectLst/>
                        </a:rPr>
                        <a:t>6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202</a:t>
                      </a:r>
                      <a:r>
                        <a:rPr lang="en-US" sz="2000" dirty="0">
                          <a:effectLst/>
                        </a:rPr>
                        <a:t>7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7030A0"/>
                          </a:solidFill>
                          <a:effectLst/>
                        </a:rPr>
                        <a:t>I</a:t>
                      </a: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</a:rPr>
                        <a:t>. Доходы, всего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20970,3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2159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18549,6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2159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39294,9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из них: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30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налоговые и неналоговые доходы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7939,0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8448,7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8914,9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3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1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безвозмездные поступления 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13031,3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10100,9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30380,0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7030A0"/>
                          </a:solidFill>
                          <a:effectLst/>
                        </a:rPr>
                        <a:t>II</a:t>
                      </a: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</a:rPr>
                        <a:t>. Расходы, всего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20970,3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2159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18549,6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2159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39294,9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1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III</a:t>
                      </a: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. Дефицит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(-), профицит (+),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6598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67B23F-A0BB-4545-8641-756364D90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Сравнительная таблица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81ABF1D-765A-47C1-9C80-C5760FC29A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655062"/>
              </p:ext>
            </p:extLst>
          </p:nvPr>
        </p:nvGraphicFramePr>
        <p:xfrm>
          <a:off x="827584" y="2132856"/>
          <a:ext cx="7632848" cy="42469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9970">
                  <a:extLst>
                    <a:ext uri="{9D8B030D-6E8A-4147-A177-3AD203B41FA5}">
                      <a16:colId xmlns:a16="http://schemas.microsoft.com/office/drawing/2014/main" val="3508666560"/>
                    </a:ext>
                  </a:extLst>
                </a:gridCol>
                <a:gridCol w="1197262">
                  <a:extLst>
                    <a:ext uri="{9D8B030D-6E8A-4147-A177-3AD203B41FA5}">
                      <a16:colId xmlns:a16="http://schemas.microsoft.com/office/drawing/2014/main" val="715034212"/>
                    </a:ext>
                  </a:extLst>
                </a:gridCol>
                <a:gridCol w="1147072">
                  <a:extLst>
                    <a:ext uri="{9D8B030D-6E8A-4147-A177-3AD203B41FA5}">
                      <a16:colId xmlns:a16="http://schemas.microsoft.com/office/drawing/2014/main" val="4075560847"/>
                    </a:ext>
                  </a:extLst>
                </a:gridCol>
                <a:gridCol w="1262023">
                  <a:extLst>
                    <a:ext uri="{9D8B030D-6E8A-4147-A177-3AD203B41FA5}">
                      <a16:colId xmlns:a16="http://schemas.microsoft.com/office/drawing/2014/main" val="2822165584"/>
                    </a:ext>
                  </a:extLst>
                </a:gridCol>
                <a:gridCol w="1305736">
                  <a:extLst>
                    <a:ext uri="{9D8B030D-6E8A-4147-A177-3AD203B41FA5}">
                      <a16:colId xmlns:a16="http://schemas.microsoft.com/office/drawing/2014/main" val="520557497"/>
                    </a:ext>
                  </a:extLst>
                </a:gridCol>
                <a:gridCol w="1190785">
                  <a:extLst>
                    <a:ext uri="{9D8B030D-6E8A-4147-A177-3AD203B41FA5}">
                      <a16:colId xmlns:a16="http://schemas.microsoft.com/office/drawing/2014/main" val="1264771270"/>
                    </a:ext>
                  </a:extLst>
                </a:gridCol>
              </a:tblGrid>
              <a:tr h="7593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наименование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Бюджет 202</a:t>
                      </a:r>
                      <a:r>
                        <a:rPr lang="en-US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Бюджет 202</a:t>
                      </a:r>
                      <a:r>
                        <a:rPr lang="en-US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Первоначальный бюджет на 202</a:t>
                      </a:r>
                      <a:r>
                        <a:rPr lang="en-US" sz="1200" dirty="0">
                          <a:effectLst/>
                        </a:rPr>
                        <a:t>4</a:t>
                      </a:r>
                      <a:r>
                        <a:rPr lang="ru-RU" sz="1200" dirty="0">
                          <a:effectLst/>
                        </a:rPr>
                        <a:t> год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Бюджет 202</a:t>
                      </a:r>
                      <a:r>
                        <a:rPr lang="en-US" sz="1200" dirty="0">
                          <a:effectLst/>
                        </a:rPr>
                        <a:t>4</a:t>
                      </a:r>
                      <a:endParaRPr lang="ru-RU" sz="12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.202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Бюджет 202</a:t>
                      </a:r>
                      <a:r>
                        <a:rPr lang="en-US" sz="1200" dirty="0">
                          <a:effectLst/>
                        </a:rPr>
                        <a:t>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1492115"/>
                  </a:ext>
                </a:extLst>
              </a:tr>
              <a:tr h="2953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Доходы всего: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18571,5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19263,5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20606,8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23215,1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20970,3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8218121"/>
                  </a:ext>
                </a:extLst>
              </a:tr>
              <a:tr h="5062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Налоговые доходы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7040,4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7318,1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6792,7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9155,1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7593,3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6262363"/>
                  </a:ext>
                </a:extLst>
              </a:tr>
              <a:tr h="5062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Неналоговые доходы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172,6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285,4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230,2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453,4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345,7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3711220"/>
                  </a:ext>
                </a:extLst>
              </a:tr>
              <a:tr h="5062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Безвозмездные поступления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11358,5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11660,0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13583,9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13606,6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13031,3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5373527"/>
                  </a:ext>
                </a:extLst>
              </a:tr>
              <a:tr h="2953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Расходы всего: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17960,9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21212,5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20606,8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20217,4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20970,3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5351930"/>
                  </a:ext>
                </a:extLst>
              </a:tr>
              <a:tr h="5062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Программная часть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17308,6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20564,5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19933,1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19281,0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20159,4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0154955"/>
                  </a:ext>
                </a:extLst>
              </a:tr>
              <a:tr h="5062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Непрограммные расходы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652,3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647,9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673,7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936,3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810,9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0999344"/>
                  </a:ext>
                </a:extLst>
              </a:tr>
              <a:tr h="2953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Дефицит/профицит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610,1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-1949,0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 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2997,7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3589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0347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Доходы Троицкого сельского поселения на 20</a:t>
            </a:r>
            <a:r>
              <a:rPr lang="en-US" dirty="0"/>
              <a:t>25</a:t>
            </a:r>
            <a:r>
              <a:rPr lang="ru-RU" dirty="0"/>
              <a:t>год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804244" y="2025134"/>
            <a:ext cx="6399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7562042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4122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4000" b="1" dirty="0">
                <a:latin typeface="Times New Roman"/>
                <a:ea typeface="Times New Roman"/>
              </a:rPr>
              <a:t>Бюджетные ассигнования</a:t>
            </a:r>
            <a:br>
              <a:rPr lang="ru-RU" sz="4000" dirty="0">
                <a:latin typeface="Times New Roman"/>
                <a:ea typeface="Times New Roman"/>
              </a:rPr>
            </a:br>
            <a:r>
              <a:rPr lang="ru-RU" sz="4000" b="1" dirty="0">
                <a:latin typeface="Times New Roman"/>
                <a:ea typeface="Times New Roman"/>
              </a:rPr>
              <a:t>по разделам бюджетной классификации расходов </a:t>
            </a:r>
            <a:endParaRPr lang="ru-RU" sz="4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7446026"/>
              </p:ext>
            </p:extLst>
          </p:nvPr>
        </p:nvGraphicFramePr>
        <p:xfrm>
          <a:off x="1475656" y="1902950"/>
          <a:ext cx="6768752" cy="3723868"/>
        </p:xfrm>
        <a:graphic>
          <a:graphicData uri="http://schemas.openxmlformats.org/drawingml/2006/table">
            <a:tbl>
              <a:tblPr/>
              <a:tblGrid>
                <a:gridCol w="2961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7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7916">
                <a:tc rowSpan="2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Расходы по разделам бюджетной классификации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Закон о бюджете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8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kern="1200" spc="-2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91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9987,1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10227,1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10133,2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91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из них условно утвержденные расходы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452,5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781,0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91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410,8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448,2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463,9</a:t>
                      </a:r>
                      <a:endParaRPr lang="en-US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1382210"/>
                  </a:ext>
                </a:extLst>
              </a:tr>
              <a:tr h="25791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0147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3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4905,6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3087,5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25031,3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962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Культура, кинематография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4561,2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4503,5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3383,2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13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283,3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283,3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283,3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13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626,9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7218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Межбюджетные трансферты общего характера бюджетам субъектов Российской Федерации и муниципальных образований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147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Расходы на общегосударственные вопросы 9987,1 тыс. рублей, в том числе: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5975228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0437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Расходы в сфере национальной обороны 410,8 тыс. рублей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1" y="1935163"/>
            <a:ext cx="5616624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45402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1473</TotalTime>
  <Words>556</Words>
  <Application>Microsoft Office PowerPoint</Application>
  <PresentationFormat>Экран (4:3)</PresentationFormat>
  <Paragraphs>179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Constantia</vt:lpstr>
      <vt:lpstr>Times New Roman</vt:lpstr>
      <vt:lpstr>Wingdings 2</vt:lpstr>
      <vt:lpstr>Поток</vt:lpstr>
      <vt:lpstr>  БЮДЖЕТ</vt:lpstr>
      <vt:lpstr>Бюджет Троицкого сельского поселения на 2025 года и на плановый период 2026 и 2027 годов подготовлен в соответствии с требованиями БК РФ и Положения о бюджетном процессе в Троицком сельском поселении:</vt:lpstr>
      <vt:lpstr>Доходы местного бюджета</vt:lpstr>
      <vt:lpstr>Основные параметры бюджета Троицкого сельского поселения</vt:lpstr>
      <vt:lpstr>Сравнительная таблица</vt:lpstr>
      <vt:lpstr>Доходы Троицкого сельского поселения на 2025год</vt:lpstr>
      <vt:lpstr>Бюджетные ассигнования по разделам бюджетной классификации расходов </vt:lpstr>
      <vt:lpstr>Расходы на общегосударственные вопросы 9987,1 тыс. рублей, в том числе:</vt:lpstr>
      <vt:lpstr>Расходы в сфере национальной обороны 410,8 тыс. рублей</vt:lpstr>
      <vt:lpstr>Расходы в сфере жилищно-коммунального хозяйства  в 2025 составило 4905,6 тыс. рублей </vt:lpstr>
      <vt:lpstr>Расходы в сфере национальной безопасности и правоохранительной деятельности -  66,0 тыс. рублей</vt:lpstr>
      <vt:lpstr>Расходы в сфере культуры, кинематография -  4561,2 тыс. рублей</vt:lpstr>
      <vt:lpstr>Расходы в сфере социальной политики  283,3 тыс. рублей:</vt:lpstr>
      <vt:lpstr>Расходы в сфере физической культуры и спорта -  626,9 тыс. рублей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БЮДЖЕТА</dc:title>
  <dc:creator>Дмитрий</dc:creator>
  <cp:lastModifiedBy>Сельское поселение Троицкое</cp:lastModifiedBy>
  <cp:revision>168</cp:revision>
  <cp:lastPrinted>2022-11-24T10:06:52Z</cp:lastPrinted>
  <dcterms:created xsi:type="dcterms:W3CDTF">2016-11-27T14:37:21Z</dcterms:created>
  <dcterms:modified xsi:type="dcterms:W3CDTF">2025-01-20T07:46:53Z</dcterms:modified>
</cp:coreProperties>
</file>