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220414578790276"/>
          <c:y val="0.15672516544337498"/>
          <c:w val="0.53608713828931021"/>
          <c:h val="0.4769955920241398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7213</c:v>
                </c:pt>
                <c:pt idx="1">
                  <c:v>11358.5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5600512"/>
        <c:axId val="65950464"/>
        <c:axId val="0"/>
      </c:bar3DChart>
      <c:catAx>
        <c:axId val="65600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5950464"/>
        <c:crosses val="autoZero"/>
        <c:auto val="1"/>
        <c:lblAlgn val="ctr"/>
        <c:lblOffset val="100"/>
        <c:noMultiLvlLbl val="0"/>
      </c:catAx>
      <c:valAx>
        <c:axId val="659504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5600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30760.5</c:v>
                </c:pt>
                <c:pt idx="1">
                  <c:v>24812.6</c:v>
                </c:pt>
                <c:pt idx="2">
                  <c:v>17960.900000000001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1-4048-9E91-FE2AC186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284928"/>
        <c:axId val="66286720"/>
        <c:axId val="0"/>
      </c:bar3DChart>
      <c:catAx>
        <c:axId val="6628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286720"/>
        <c:crosses val="autoZero"/>
        <c:auto val="1"/>
        <c:lblAlgn val="ctr"/>
        <c:lblOffset val="100"/>
        <c:noMultiLvlLbl val="0"/>
      </c:catAx>
      <c:valAx>
        <c:axId val="66286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284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855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ЭКОНОМИКИ И ФИНАНСОВ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/>
              <a:t>Троицкое 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2656"/>
            <a:ext cx="7166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За 2022 год: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2976" y="1700808"/>
            <a:ext cx="7620024" cy="4395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Внесено </a:t>
            </a:r>
            <a:r>
              <a:rPr lang="ru-RU" sz="3200" b="1" dirty="0"/>
              <a:t>10</a:t>
            </a:r>
            <a:r>
              <a:rPr lang="ru-RU" sz="3200" dirty="0"/>
              <a:t> изменений в сводную бюджетную роспись</a:t>
            </a:r>
          </a:p>
          <a:p>
            <a:r>
              <a:rPr lang="ru-RU" sz="3200" dirty="0"/>
              <a:t>Вносились изменения в 12 муниципальных 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33 от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21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.04.2022 года «Об утверждении отчета об исполнении бюджета Троицкого сельского поселения за 1 квартал 2022года»;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47 от11.07.2022 года «Об утверждении отчета об исполнении бюджета Троицкого сельского поселения за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2022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69 от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11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.10.2022 года «Об утверждении отчета об исполнении бюджета Троицкого сельского поселения за 9 месяцев 2022 года».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311424"/>
          </a:xfrm>
        </p:spPr>
        <p:txBody>
          <a:bodyPr/>
          <a:lstStyle/>
          <a:p>
            <a:r>
              <a:rPr lang="ru-RU" sz="3200" dirty="0"/>
              <a:t>СЕКТОРОМ ЭКОНОМИКИ И ФИНАНСОВ </a:t>
            </a:r>
            <a:r>
              <a:rPr lang="ru-RU" dirty="0"/>
              <a:t>подготовлено: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92896"/>
            <a:ext cx="8643998" cy="3865062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81 проектов постановлений Администрации поселения нормативного характера;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lvl="0" algn="just">
              <a:buClr>
                <a:srgbClr val="F07F09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  80 проектов распоряжений Администрации поселения нормативного характера;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3 проекта решения Регламентирующих бюджетный процесс в Троицком сельском поселении;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15 проект решений Собрания депутатов Троицкого сельского поселения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428625"/>
            <a:ext cx="7100838" cy="58578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Рассмотрено 127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документ входящей корреспонденции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Оформлено 115 документов исходящей корреспонденции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/>
              <a:t>Для выполнения задач, поставленных перед </a:t>
            </a:r>
            <a:r>
              <a:rPr lang="ru-RU" sz="2800" dirty="0">
                <a:solidFill>
                  <a:schemeClr val="tx1"/>
                </a:solidFill>
              </a:rPr>
              <a:t>отделом 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–Свод-СМАРТ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«АЦК-</a:t>
            </a:r>
            <a:r>
              <a:rPr lang="ru-RU" sz="2200" dirty="0" err="1"/>
              <a:t>Финансы»,»АЦК</a:t>
            </a:r>
            <a:r>
              <a:rPr lang="ru-RU" sz="2200" dirty="0"/>
              <a:t>-Планирование»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СПАСИБО </a:t>
            </a:r>
            <a:r>
              <a:rPr lang="ru-RU">
                <a:solidFill>
                  <a:schemeClr val="tx1"/>
                </a:solidFill>
              </a:rPr>
              <a:t>ЗА ВНИМАНИЕ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-387424"/>
            <a:ext cx="8643998" cy="18875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ТРОИЦКОГО СЕЛЬСКОГО ПОСЕЛЕНИЯ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ГЛАВА АДМИНИСТРАЦИИ СЕЛЬСКОГО ПОСЕЛЕНИЯ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2357431"/>
            <a:ext cx="2054602" cy="2212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ВЕДУЩИЙ СПЕЦИАЛИСТ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3,5 </a:t>
            </a:r>
            <a:r>
              <a:rPr lang="ru-RU" dirty="0" err="1"/>
              <a:t>ед</a:t>
            </a:r>
            <a:r>
              <a:rPr lang="ru-RU" dirty="0"/>
              <a:t>,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СПЕЦИАЛИСТ – 1ед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БУХГАЛТЕР – 1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СЕКТОРА ЭКОНОМИКИ И ФИНАНСОВ – </a:t>
            </a:r>
          </a:p>
          <a:p>
            <a:pPr algn="ctr"/>
            <a:r>
              <a:rPr lang="ru-RU" dirty="0"/>
              <a:t>1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СТАРШИЙ ИНСПЕКТОР - 3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ВОДИТЕЛЬ-1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357950" y="5509043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УБОРЩИК </a:t>
            </a:r>
          </a:p>
          <a:p>
            <a:pPr algn="ctr"/>
            <a:r>
              <a:rPr lang="ru-RU" dirty="0"/>
              <a:t>- 0,5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Троицком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Троицкого сельского поселения и прогноза бюджета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Троицкого сельского поселения и консолидированного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Троицком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координационного совета Троицкого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Троицкого сельского поселения на 20</a:t>
            </a:r>
            <a:r>
              <a:rPr lang="en-US" sz="3200" b="1" dirty="0">
                <a:effectLst/>
                <a:latin typeface="Times New Roman" pitchFamily="18" charset="0"/>
              </a:rPr>
              <a:t>2</a:t>
            </a:r>
            <a:r>
              <a:rPr lang="ru-RU" sz="3200" b="1" dirty="0">
                <a:latin typeface="Times New Roman" pitchFamily="18" charset="0"/>
              </a:rPr>
              <a:t>2</a:t>
            </a:r>
            <a:r>
              <a:rPr lang="ru-RU" sz="3200" b="1" dirty="0">
                <a:effectLst/>
                <a:latin typeface="Times New Roman" pitchFamily="18" charset="0"/>
              </a:rPr>
              <a:t> год и на плановый период 2023 и 2024 годов утвержден решением Собрания депутатов Троицкого сельского поселения от </a:t>
            </a:r>
            <a:r>
              <a:rPr lang="ru-RU" sz="3200" b="1" i="1" u="sng" dirty="0">
                <a:latin typeface="Times New Roman" pitchFamily="18" charset="0"/>
              </a:rPr>
              <a:t>24</a:t>
            </a:r>
            <a:r>
              <a:rPr lang="ru-RU" sz="3200" b="1" i="1" u="sng" dirty="0">
                <a:effectLst/>
                <a:latin typeface="Times New Roman" pitchFamily="18" charset="0"/>
              </a:rPr>
              <a:t>.12.2021г. № </a:t>
            </a:r>
            <a:r>
              <a:rPr lang="ru-RU" sz="3200" b="1" i="1" u="sng" dirty="0">
                <a:latin typeface="Times New Roman" pitchFamily="18" charset="0"/>
              </a:rPr>
              <a:t>29</a:t>
            </a:r>
            <a:r>
              <a:rPr lang="ru-RU" sz="3200" b="1" i="1" dirty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>
                <a:effectLst/>
                <a:latin typeface="Times New Roman" pitchFamily="18" charset="0"/>
              </a:rPr>
              <a:t>Троицкого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>
                <a:latin typeface="Times New Roman" pitchFamily="18" charset="0"/>
              </a:rPr>
              <a:t>01.01.2022г.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18571,5 </a:t>
            </a:r>
            <a:r>
              <a:rPr lang="ru-RU" sz="4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99596462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105729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ysClr val="windowText" lastClr="000000"/>
                </a:solidFill>
              </a:rPr>
              <a:t>Расходы бюджета поселения за 2022 г составили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72991633"/>
              </p:ext>
            </p:extLst>
          </p:nvPr>
        </p:nvGraphicFramePr>
        <p:xfrm>
          <a:off x="214282" y="220486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29374"/>
              </p:ext>
            </p:extLst>
          </p:nvPr>
        </p:nvGraphicFramePr>
        <p:xfrm>
          <a:off x="285721" y="1500173"/>
          <a:ext cx="8318727" cy="437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2022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1252,8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1433,2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5016,1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4635,7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18226,7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11358,5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402389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lang="ru-RU" sz="3200" dirty="0"/>
              <a:t>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723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3200" dirty="0"/>
              <a:t>759d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ф. №5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22957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/>
              <a:t>z</a:t>
            </a:r>
            <a:endParaRPr lang="ru-RU" sz="3200" dirty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Справка о ДТ 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КТ МБУК ф. №6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№22-ЖКХ  «Сведения о работе ЖК организаций в условиях </a:t>
            </a:r>
            <a:r>
              <a:rPr lang="ru-RU" sz="3400" dirty="0" err="1"/>
              <a:t>рефрмы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929</TotalTime>
  <Words>920</Words>
  <Application>Microsoft Office PowerPoint</Application>
  <PresentationFormat>Экран (4:3)</PresentationFormat>
  <Paragraphs>183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Times New Roman</vt:lpstr>
      <vt:lpstr>Verdana</vt:lpstr>
      <vt:lpstr>Wingdings</vt:lpstr>
      <vt:lpstr>Wingdings 2</vt:lpstr>
      <vt:lpstr>Аспект</vt:lpstr>
      <vt:lpstr>СЕКТОР  ЭКОНОМИКИ И ФИНАНСОВ за 2022 год</vt:lpstr>
      <vt:lpstr>СТРУКТУРА АДМИНИСТРАЦИИ ТРОИЦКОГО СЕЛЬСКОГО ПОСЕЛЕНИЯ</vt:lpstr>
      <vt:lpstr> ОСНОВНЫЕ ЗАДАЧИ СЕКТОРА:</vt:lpstr>
      <vt:lpstr>Презентация PowerPoint</vt:lpstr>
      <vt:lpstr>Доходы бюджета поселения в 2022 году составили  18571,5 тыс.руб</vt:lpstr>
      <vt:lpstr>Расходы бюджета поселения за 2022 г составили 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2022 год:</vt:lpstr>
      <vt:lpstr>Постановление о поквартальном исполнении бюджета</vt:lpstr>
      <vt:lpstr>СЕКТОРОМ ЭКОНОМИКИ И ФИНАНСОВ подготовлено:</vt:lpstr>
      <vt:lpstr>Рассмотрено 127 документ входящей корреспонденции    Оформлено 115 документов исходящей корреспонденции  </vt:lpstr>
      <vt:lpstr>Для выполнения задач, поставленных перед отделом экономики и финансов, используются следующие информационные системы </vt:lpstr>
      <vt:lpstr>Презентация PowerPoint</vt:lpstr>
      <vt:lpstr>СПАСИБО ЗА ВНИМАНИЕ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Сельское поселение Троицкое</cp:lastModifiedBy>
  <cp:revision>153</cp:revision>
  <cp:lastPrinted>2021-01-18T08:26:24Z</cp:lastPrinted>
  <dcterms:created xsi:type="dcterms:W3CDTF">2016-03-10T14:49:59Z</dcterms:created>
  <dcterms:modified xsi:type="dcterms:W3CDTF">2023-01-12T10:34:45Z</dcterms:modified>
</cp:coreProperties>
</file>