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2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220414578790276"/>
          <c:y val="0.15672516544337498"/>
          <c:w val="0.53608713828931021"/>
          <c:h val="0.4769955920241398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9608.5</c:v>
                </c:pt>
                <c:pt idx="1">
                  <c:v>13606.6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2021 год 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24812.6</c:v>
                </c:pt>
                <c:pt idx="1">
                  <c:v>17960.900000000001</c:v>
                </c:pt>
                <c:pt idx="2">
                  <c:v>21212.5</c:v>
                </c:pt>
                <c:pt idx="3">
                  <c:v>20217.400000000001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20.01.2025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2024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7 изменений в сводную бюджетную роспись</a:t>
            </a:r>
          </a:p>
          <a:p>
            <a:r>
              <a:rPr lang="ru-RU" sz="3200" dirty="0"/>
              <a:t>Вносились изменения в 11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43 от 08.04.2024 года «Об утверждении отчета об исполнении бюджета Троицкого сельского поселения за 1 квартал 2024года»;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75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05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.07.2024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2024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117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03.10.2024 года «Об утверждении отчета об исполнении бюджета Троицкого сельского поселения за 9 месяцев 2024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61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58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2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13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–Свод-СМАРТ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«АЦК-</a:t>
            </a:r>
            <a:r>
              <a:rPr lang="ru-RU" sz="2200" dirty="0" err="1"/>
              <a:t>Финансы»,»АЦК</a:t>
            </a:r>
            <a:r>
              <a:rPr lang="ru-RU" sz="2200" dirty="0"/>
              <a:t>-Планирование»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1"/>
            <a:ext cx="8643998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ТРОИЦКОГО СЕЛЬСКОГО ПОСЕЛЕНИЯ  - 1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2357431"/>
            <a:ext cx="2054602" cy="221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2,5 </a:t>
            </a:r>
            <a:r>
              <a:rPr lang="ru-RU" dirty="0" err="1"/>
              <a:t>ед</a:t>
            </a:r>
            <a:r>
              <a:rPr lang="ru-RU" dirty="0"/>
              <a:t>,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СПЕЦИАЛИСТ – 2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 – 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 – </a:t>
            </a:r>
          </a:p>
          <a:p>
            <a:pPr algn="ctr"/>
            <a:r>
              <a:rPr lang="ru-RU" dirty="0"/>
              <a:t>1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СТАРШИЙ ИНСПЕКТОР - 3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ВОДИТЕЛЬ-1 </a:t>
            </a:r>
            <a:r>
              <a:rPr lang="ru-RU" dirty="0" err="1"/>
              <a:t>ед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357950" y="5509043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- 0,5 </a:t>
            </a:r>
            <a:r>
              <a:rPr lang="ru-RU" dirty="0" err="1"/>
              <a:t>ед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</a:rPr>
              <a:t>4</a:t>
            </a:r>
            <a:r>
              <a:rPr lang="ru-RU" sz="3200" b="1" dirty="0">
                <a:effectLst/>
                <a:latin typeface="Times New Roman" pitchFamily="18" charset="0"/>
              </a:rPr>
              <a:t> год и на плановый период 2025 и 2026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26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.12.2023г. № </a:t>
            </a:r>
            <a:r>
              <a:rPr lang="ru-RU" sz="3200" b="1" i="1" u="sng" dirty="0">
                <a:latin typeface="Times New Roman" pitchFamily="18" charset="0"/>
              </a:rPr>
              <a:t>118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01.01.2024г.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23215,1 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62634118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2024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6292699"/>
              </p:ext>
            </p:extLst>
          </p:nvPr>
        </p:nvGraphicFramePr>
        <p:xfrm>
          <a:off x="214282" y="220486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4641"/>
              </p:ext>
            </p:extLst>
          </p:nvPr>
        </p:nvGraphicFramePr>
        <p:xfrm>
          <a:off x="285721" y="1500173"/>
          <a:ext cx="8318727" cy="464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2024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2051,8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2345,4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193,1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4589,5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5955,1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использования имущества находящегося в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11660,0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13606,6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Ф.0503169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Ф.0503369</a:t>
            </a:r>
          </a:p>
          <a:p>
            <a:pPr marL="0" indent="0"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1011</TotalTime>
  <Words>889</Words>
  <Application>Microsoft Office PowerPoint</Application>
  <PresentationFormat>Экран (4:3)</PresentationFormat>
  <Paragraphs>180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2024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2024 году составили  23215,1 тыс.руб</vt:lpstr>
      <vt:lpstr>Расходы бюджета поселения за 2024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2024 год:</vt:lpstr>
      <vt:lpstr>Постановление о поквартальном исполнении бюджета</vt:lpstr>
      <vt:lpstr>СЕКТОРОМ ЭКОНОМИКИ И ФИНАНСОВ подготовлено: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Сельское поселение Троицкое</cp:lastModifiedBy>
  <cp:revision>175</cp:revision>
  <cp:lastPrinted>2024-01-23T13:17:16Z</cp:lastPrinted>
  <dcterms:created xsi:type="dcterms:W3CDTF">2016-03-10T14:49:59Z</dcterms:created>
  <dcterms:modified xsi:type="dcterms:W3CDTF">2025-01-20T12:44:42Z</dcterms:modified>
</cp:coreProperties>
</file>