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6792,7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1709,5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13221,7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230,2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13583,9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9,2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4166,2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323,4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186,2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352,8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38,5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9,4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46391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61" custLinFactNeighborY="3862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en-US" sz="1800" dirty="0"/>
            <a:t>8859,4</a:t>
          </a:r>
          <a:endParaRPr lang="ru-RU" sz="1800" dirty="0"/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en-US" sz="2000" dirty="0"/>
            <a:t>565,3</a:t>
          </a:r>
          <a:endParaRPr lang="ru-RU" sz="2000" dirty="0"/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30,0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6792,7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1709,5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323,4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4166,2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9,2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230,2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186,2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38,5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5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772116" y="314670"/>
          <a:ext cx="210005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13583,9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4535" y="337089"/>
        <a:ext cx="2055220" cy="720604"/>
      </dsp:txXfrm>
    </dsp:sp>
    <dsp:sp modelId="{29EDFEA0-F7AB-4AA9-84BC-8C976EEEC721}">
      <dsp:nvSpPr>
        <dsp:cNvPr id="0" name=""/>
        <dsp:cNvSpPr/>
      </dsp:nvSpPr>
      <dsp:spPr>
        <a:xfrm>
          <a:off x="5982122" y="1080112"/>
          <a:ext cx="210705" cy="413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21"/>
              </a:lnTo>
              <a:lnTo>
                <a:pt x="210705" y="41372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92827" y="1287133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13221,7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4935" y="1299241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5982122" y="1080112"/>
          <a:ext cx="210005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210005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352,8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5982122" y="1080112"/>
          <a:ext cx="210005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210005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9,4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8859,4</a:t>
          </a:r>
          <a:endParaRPr lang="ru-RU" sz="1800" kern="1200" dirty="0"/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565,3</a:t>
          </a:r>
          <a:endParaRPr lang="ru-RU" sz="2000" kern="1200" dirty="0"/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24</a:t>
            </a:r>
            <a:r>
              <a:rPr lang="ru-RU" dirty="0"/>
              <a:t> год и на плановый период 202</a:t>
            </a:r>
            <a:r>
              <a:rPr lang="en-US" dirty="0"/>
              <a:t>5</a:t>
            </a:r>
            <a:r>
              <a:rPr lang="ru-RU" dirty="0"/>
              <a:t> и 202</a:t>
            </a:r>
            <a:r>
              <a:rPr lang="en-US" dirty="0"/>
              <a:t>6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</a:t>
            </a:r>
            <a:r>
              <a:rPr lang="en-US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4</a:t>
            </a: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составило </a:t>
            </a:r>
            <a:r>
              <a:rPr lang="en-US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5896,0</a:t>
            </a: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</a:t>
            </a: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37,4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</a:t>
            </a: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4175,4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283,3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873B-D182-8519-53BC-33B4BA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-  37,4 тыс. рублей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D1C8A-A989-80BD-9469-6D9CFDBA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5" y="1935163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4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Бюджет Троицкого сельского поселения на 20</a:t>
            </a:r>
            <a:r>
              <a:rPr lang="en-US" sz="2800" b="1" dirty="0"/>
              <a:t>24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5</a:t>
            </a:r>
            <a:r>
              <a:rPr lang="ru-RU" sz="2800" b="1" dirty="0"/>
              <a:t> и 202</a:t>
            </a:r>
            <a:r>
              <a:rPr lang="en-US" sz="2800" b="1" dirty="0"/>
              <a:t>6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378644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Закон о бюджете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20606,8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17894,3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17002,9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7022,9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7184,2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7289,6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13583,9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10710,1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9713,3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20606,8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17894,3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17002,9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11938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.202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25498,3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18571,5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18190,2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20606,8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7102,3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7040,4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18226,7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11358,5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11982,9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11660,0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13583,9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24812,6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17960,9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20606,8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23991,1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17825,6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21575,3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19933,1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24</a:t>
            </a:r>
            <a:r>
              <a:rPr lang="ru-RU" dirty="0"/>
              <a:t>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02302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671640"/>
              </p:ext>
            </p:extLst>
          </p:nvPr>
        </p:nvGraphicFramePr>
        <p:xfrm>
          <a:off x="1475656" y="1847089"/>
          <a:ext cx="6768752" cy="4283876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о бюджете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9454,7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9659,9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10828,2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437,7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829,0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352,6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235,0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5896,0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3563,3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1468,2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4175,4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3963,0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3963,0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9454,7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27251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</a:t>
            </a: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352,6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1429</TotalTime>
  <Words>563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БЮДЖЕТ</vt:lpstr>
      <vt:lpstr>Бюджет Троицкого сельского поселения на 2024 года и на плановый период 2025 и 2026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2024год</vt:lpstr>
      <vt:lpstr>Бюджетные ассигнования по разделам бюджетной классификации расходов </vt:lpstr>
      <vt:lpstr>Расходы на общегосударственные вопросы 9454,7 тыс. рублей, в том числе:</vt:lpstr>
      <vt:lpstr>Расходы в сфере национальной обороны 352,6тыс. рублей</vt:lpstr>
      <vt:lpstr>Расходы в сфере жилищно-коммунального хозяйства  в 2024 составило 5896,0 тыс. рублей </vt:lpstr>
      <vt:lpstr>Расходы в сфере охраны окружающей среды -  37,4 тыс. рублей</vt:lpstr>
      <vt:lpstr>Расходы в сфере культуры, кинематография -  4175,4тыс. рублей</vt:lpstr>
      <vt:lpstr>Расходы в сфере социальной политики  283,3 тыс. рублей:</vt:lpstr>
      <vt:lpstr>Расходы в сфере физической культуры и спорта -  37,4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155</cp:revision>
  <cp:lastPrinted>2022-11-24T10:06:52Z</cp:lastPrinted>
  <dcterms:created xsi:type="dcterms:W3CDTF">2016-11-27T14:37:21Z</dcterms:created>
  <dcterms:modified xsi:type="dcterms:W3CDTF">2024-01-15T12:19:34Z</dcterms:modified>
</cp:coreProperties>
</file>